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B831EB-2227-4E13-BA9B-F1C8554842F1}" type="datetimeFigureOut">
              <a:rPr lang="es-MX" smtClean="0"/>
              <a:t>30/01/2009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5B03A4-11B6-4E9B-A13B-06AA94B59EEE}" type="slidenum">
              <a:rPr lang="es-MX" smtClean="0"/>
              <a:t>‹#›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85784" y="4643446"/>
            <a:ext cx="8494590" cy="1828800"/>
          </a:xfrm>
        </p:spPr>
        <p:txBody>
          <a:bodyPr>
            <a:normAutofit fontScale="90000"/>
          </a:bodyPr>
          <a:lstStyle/>
          <a:p>
            <a:r>
              <a:rPr lang="es-MX" dirty="0" err="1" smtClean="0"/>
              <a:t>Jose</a:t>
            </a:r>
            <a:r>
              <a:rPr lang="es-MX" dirty="0" smtClean="0"/>
              <a:t> Manuel </a:t>
            </a:r>
            <a:r>
              <a:rPr lang="es-MX" dirty="0" err="1" smtClean="0"/>
              <a:t>Fraginals</a:t>
            </a:r>
            <a:r>
              <a:rPr lang="es-MX" dirty="0" smtClean="0"/>
              <a:t> Antonio</a:t>
            </a:r>
            <a:br>
              <a:rPr lang="es-MX" dirty="0" smtClean="0"/>
            </a:br>
            <a:r>
              <a:rPr lang="es-MX" dirty="0" smtClean="0"/>
              <a:t>Negocios Internacionales</a:t>
            </a:r>
            <a:br>
              <a:rPr lang="es-MX" dirty="0" smtClean="0"/>
            </a:br>
            <a:r>
              <a:rPr lang="es-MX" dirty="0" smtClean="0"/>
              <a:t>3er semestre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err="1" smtClean="0"/>
              <a:t>Jose</a:t>
            </a:r>
            <a:r>
              <a:rPr lang="es-MX" dirty="0" smtClean="0"/>
              <a:t> Eduardo Ruiz </a:t>
            </a:r>
            <a:r>
              <a:rPr lang="es-MX" dirty="0" err="1" smtClean="0"/>
              <a:t>Millan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Relaciones Internacionales</a:t>
            </a:r>
            <a:br>
              <a:rPr lang="es-MX" dirty="0" smtClean="0"/>
            </a:br>
            <a:r>
              <a:rPr lang="es-MX" dirty="0" smtClean="0"/>
              <a:t>1er semestre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tratado Franco-</a:t>
            </a:r>
            <a:r>
              <a:rPr lang="es-MX" dirty="0" err="1" smtClean="0"/>
              <a:t>Britanico</a:t>
            </a:r>
            <a:r>
              <a:rPr lang="es-MX" dirty="0" smtClean="0"/>
              <a:t> de Libre Comercio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Intencion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Ver como se realizo el primer tratado de libre comercio, y ver como se basan los tratados nuevos en el.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Temas a cubrir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Hacer </a:t>
            </a:r>
            <a:r>
              <a:rPr lang="es-MX" dirty="0" smtClean="0"/>
              <a:t>conciencia de las barreras </a:t>
            </a:r>
            <a:r>
              <a:rPr lang="es-MX" dirty="0" smtClean="0"/>
              <a:t>políticas</a:t>
            </a:r>
          </a:p>
          <a:p>
            <a:r>
              <a:rPr lang="es-MX" dirty="0" smtClean="0"/>
              <a:t>Elementos que incluyen en un tratado</a:t>
            </a:r>
          </a:p>
          <a:p>
            <a:r>
              <a:rPr lang="es-MX" dirty="0" smtClean="0"/>
              <a:t>Impacto en Europa</a:t>
            </a:r>
          </a:p>
          <a:p>
            <a:r>
              <a:rPr lang="es-MX" dirty="0" smtClean="0"/>
              <a:t>Beneficios obtenidos a través del tratado</a:t>
            </a:r>
          </a:p>
          <a:p>
            <a:r>
              <a:rPr lang="es-MX" dirty="0" smtClean="0"/>
              <a:t>Repercusiones económicas</a:t>
            </a:r>
          </a:p>
          <a:p>
            <a:r>
              <a:rPr lang="es-MX" dirty="0" smtClean="0"/>
              <a:t>Aspectos negativos del tratado</a:t>
            </a:r>
          </a:p>
          <a:p>
            <a:r>
              <a:rPr lang="es-MX" dirty="0" smtClean="0"/>
              <a:t>Objetivos de un TLC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Clave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Tratado</a:t>
            </a:r>
          </a:p>
          <a:p>
            <a:r>
              <a:rPr lang="es-MX" dirty="0" smtClean="0"/>
              <a:t>Países</a:t>
            </a:r>
          </a:p>
          <a:p>
            <a:r>
              <a:rPr lang="es-MX" dirty="0" smtClean="0"/>
              <a:t>Libre Comercio</a:t>
            </a:r>
          </a:p>
          <a:p>
            <a:r>
              <a:rPr lang="es-MX" dirty="0" smtClean="0"/>
              <a:t>Economía</a:t>
            </a:r>
          </a:p>
          <a:p>
            <a:r>
              <a:rPr lang="es-MX" dirty="0" smtClean="0"/>
              <a:t>Franco</a:t>
            </a:r>
          </a:p>
          <a:p>
            <a:r>
              <a:rPr lang="es-MX" dirty="0" smtClean="0"/>
              <a:t>Británico</a:t>
            </a:r>
          </a:p>
          <a:p>
            <a:r>
              <a:rPr lang="es-MX" dirty="0" smtClean="0"/>
              <a:t>Nación</a:t>
            </a:r>
          </a:p>
          <a:p>
            <a:r>
              <a:rPr lang="es-MX" dirty="0" smtClean="0"/>
              <a:t>Inversión</a:t>
            </a:r>
          </a:p>
          <a:p>
            <a:r>
              <a:rPr lang="es-MX" dirty="0" smtClean="0"/>
              <a:t>Exportación</a:t>
            </a:r>
          </a:p>
          <a:p>
            <a:r>
              <a:rPr lang="es-MX" dirty="0" smtClean="0"/>
              <a:t>Importación</a:t>
            </a:r>
          </a:p>
          <a:p>
            <a:r>
              <a:rPr lang="es-MX" dirty="0" smtClean="0"/>
              <a:t>Productos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82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Jose Manuel Fraginals Antonio Negocios Internacionales 3er semestre  Jose Eduardo Ruiz Millan Relaciones Internacionales 1er semestre</vt:lpstr>
      <vt:lpstr>Tema</vt:lpstr>
      <vt:lpstr>Intencion</vt:lpstr>
      <vt:lpstr>Temas a cubrir</vt:lpstr>
      <vt:lpstr>Palabras Clave</vt:lpstr>
    </vt:vector>
  </TitlesOfParts>
  <Company>UDLAP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 Manuel Fraginals Antonio Negocios Internacionales 3er semestre  Jose Eduardo Ruiz Millan Relaciones Internacionales 1er semestre</dc:title>
  <dc:creator>user0</dc:creator>
  <cp:lastModifiedBy>user0</cp:lastModifiedBy>
  <cp:revision>2</cp:revision>
  <dcterms:created xsi:type="dcterms:W3CDTF">2009-01-30T14:27:49Z</dcterms:created>
  <dcterms:modified xsi:type="dcterms:W3CDTF">2009-01-30T14:40:29Z</dcterms:modified>
</cp:coreProperties>
</file>