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25AE-847A-44E6-916A-16AD4FC3E7E4}" type="datetimeFigureOut">
              <a:rPr lang="es-ES" smtClean="0"/>
              <a:pPr/>
              <a:t>20/01/2010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C79F4-F4CB-4FB4-8CB6-4BCCB6DA5E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arc\Socials\Treball Grècia\Intro\Intr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arc\Socials\Treball Grècia\Intro\Intr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Diego Urrutia</dc:creator>
  <cp:lastModifiedBy>Diego Urrutia</cp:lastModifiedBy>
  <cp:revision>2</cp:revision>
  <dcterms:created xsi:type="dcterms:W3CDTF">2010-01-12T17:30:56Z</dcterms:created>
  <dcterms:modified xsi:type="dcterms:W3CDTF">2010-01-20T18:32:47Z</dcterms:modified>
</cp:coreProperties>
</file>