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03" d="100"/>
          <a:sy n="103" d="100"/>
        </p:scale>
        <p:origin x="-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viewProps" Target="viewProp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2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269C7-EA75-534D-9C25-850B893E0851}" type="datetimeFigureOut">
              <a:rPr lang="en-US" smtClean="0"/>
              <a:t>2/25/10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98E56-64E0-624E-96DA-4705B64612A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wnsized_0221002210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7800"/>
            <a:ext cx="4876800" cy="6502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B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800"/>
            <a:ext cx="7924800" cy="52703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wnsized_01250020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7800"/>
            <a:ext cx="4876800" cy="6502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wnsized_01250020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7800"/>
            <a:ext cx="4876800" cy="6502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3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4267200" cy="6400800"/>
          </a:xfrm>
          <a:prstGeom prst="rect">
            <a:avLst/>
          </a:prstGeom>
        </p:spPr>
      </p:pic>
      <p:pic>
        <p:nvPicPr>
          <p:cNvPr id="6" name="Picture 5" descr="IMG_03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8600"/>
            <a:ext cx="4267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457_348161734026_638819026_4996969_829441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552450"/>
            <a:ext cx="7670800" cy="5753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875_1334008502707_1005885794_30977773_388346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584200"/>
            <a:ext cx="7670800" cy="568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Alfred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Hallie Kistler</dc:creator>
  <cp:lastModifiedBy>Hallie Kistler</cp:lastModifiedBy>
  <cp:revision>2</cp:revision>
  <dcterms:created xsi:type="dcterms:W3CDTF">2010-02-25T19:14:29Z</dcterms:created>
  <dcterms:modified xsi:type="dcterms:W3CDTF">2010-02-25T19:26:15Z</dcterms:modified>
</cp:coreProperties>
</file>