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B94A63-CFF1-4B43-AD9E-E02A35F09BB7}" type="datetimeFigureOut">
              <a:rPr lang="es-CO" smtClean="0"/>
              <a:t>12/07/2010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1038B0-5885-4337-A84D-7867BAFCF45B}" type="slidenum">
              <a:rPr lang="es-CO" smtClean="0"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14282" y="2571744"/>
          <a:ext cx="8929718" cy="1738445"/>
        </p:xfrm>
        <a:graphic>
          <a:graphicData uri="http://schemas.openxmlformats.org/drawingml/2006/table">
            <a:tbl>
              <a:tblPr/>
              <a:tblGrid>
                <a:gridCol w="777027"/>
                <a:gridCol w="1148118"/>
                <a:gridCol w="1263983"/>
                <a:gridCol w="1835207"/>
                <a:gridCol w="1373367"/>
                <a:gridCol w="1373367"/>
                <a:gridCol w="1158649"/>
              </a:tblGrid>
              <a:tr h="785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latin typeface="Calibri"/>
                          <a:ea typeface="Calibri"/>
                          <a:cs typeface="Times New Roman"/>
                        </a:rPr>
                        <a:t>bilabial</a:t>
                      </a:r>
                      <a:endParaRPr lang="es-CO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latin typeface="Calibri"/>
                          <a:ea typeface="Calibri"/>
                          <a:cs typeface="Times New Roman"/>
                        </a:rPr>
                        <a:t>Labio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latin typeface="Calibri"/>
                          <a:ea typeface="Calibri"/>
                          <a:cs typeface="Times New Roman"/>
                        </a:rPr>
                        <a:t>dental</a:t>
                      </a:r>
                      <a:endParaRPr lang="es-CO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latin typeface="Calibri"/>
                          <a:ea typeface="Calibri"/>
                          <a:cs typeface="Times New Roman"/>
                        </a:rPr>
                        <a:t>Linguo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latin typeface="Calibri"/>
                          <a:ea typeface="Calibri"/>
                          <a:cs typeface="Times New Roman"/>
                        </a:rPr>
                        <a:t>dental</a:t>
                      </a:r>
                      <a:endParaRPr lang="es-CO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latin typeface="Calibri"/>
                          <a:ea typeface="Calibri"/>
                          <a:cs typeface="Times New Roman"/>
                        </a:rPr>
                        <a:t>Linguo interdental</a:t>
                      </a:r>
                      <a:endParaRPr lang="es-CO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latin typeface="Calibri"/>
                          <a:ea typeface="Calibri"/>
                          <a:cs typeface="Times New Roman"/>
                        </a:rPr>
                        <a:t>linguoalveolar</a:t>
                      </a:r>
                      <a:endParaRPr lang="es-CO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latin typeface="Calibri"/>
                          <a:ea typeface="Calibri"/>
                          <a:cs typeface="Times New Roman"/>
                        </a:rPr>
                        <a:t>linguopalatar</a:t>
                      </a:r>
                      <a:endParaRPr lang="es-CO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latin typeface="Calibri"/>
                          <a:ea typeface="Calibri"/>
                          <a:cs typeface="Times New Roman"/>
                        </a:rPr>
                        <a:t>Linguovelar</a:t>
                      </a:r>
                      <a:endParaRPr lang="es-CO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5" marR="59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42984"/>
            <a:ext cx="798160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Clasifica  los siguientes fonemas según su articulación.</a:t>
            </a:r>
            <a:endParaRPr kumimoji="0" 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P, b, f, d, s, n, t, a, e, i, o, u, r, g, k, x.</a:t>
            </a:r>
            <a:endParaRPr kumimoji="0" 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00298" y="214290"/>
            <a:ext cx="3045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EJERCICIO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51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PFC III</dc:creator>
  <cp:lastModifiedBy>PFC III</cp:lastModifiedBy>
  <cp:revision>1</cp:revision>
  <dcterms:created xsi:type="dcterms:W3CDTF">2010-07-12T16:18:46Z</dcterms:created>
  <dcterms:modified xsi:type="dcterms:W3CDTF">2010-07-12T16:22:16Z</dcterms:modified>
</cp:coreProperties>
</file>