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68249B-2656-4F4B-AD02-C0E11AEB0C02}" type="datetimeFigureOut">
              <a:rPr lang="es-ES" smtClean="0"/>
              <a:t>08/06/2010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EAFB04-E8FE-4582-9C53-DF0EB39832B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eidis.ula.ve/cursos/humanidades/fonetica/tutorial_de_linguistica/alofono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214290"/>
            <a:ext cx="58750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ALÓFONOS</a:t>
            </a:r>
            <a:endParaRPr lang="es-E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2910" y="2143116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[lúna], [ánda],</a:t>
            </a:r>
          </a:p>
          <a:p>
            <a:endParaRPr lang="es-E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Los sonidos variantes que se realizan en el fonema  /n/ se llaman  </a:t>
            </a:r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</a:rPr>
              <a:t>alófonos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o simplemente variantes combinatorias. Como  los fonemas, los alófonos son distintos en cada idioma.</a:t>
            </a:r>
          </a:p>
          <a:p>
            <a:endParaRPr lang="es-ES" sz="2400" dirty="0"/>
          </a:p>
          <a:p>
            <a:r>
              <a:rPr lang="es-ES" sz="2400" dirty="0" smtClean="0"/>
              <a:t>http://</a:t>
            </a:r>
            <a:r>
              <a:rPr lang="es-ES" sz="2400" dirty="0" smtClean="0">
                <a:hlinkClick r:id="rId2"/>
              </a:rPr>
              <a:t>ceidis.ula.ve/cursos/humanidades/fonetica/tutorial_de_linguistica/alofonos.html</a:t>
            </a:r>
            <a:endParaRPr lang="es-E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214554"/>
            <a:ext cx="1085857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2214554"/>
            <a:ext cx="857256" cy="32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42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Diapositiva 1</vt:lpstr>
    </vt:vector>
  </TitlesOfParts>
  <Company>EvoLite Plus®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WarezMaster®</dc:creator>
  <cp:lastModifiedBy>WarezMaster®</cp:lastModifiedBy>
  <cp:revision>2</cp:revision>
  <dcterms:created xsi:type="dcterms:W3CDTF">2010-06-08T15:31:47Z</dcterms:created>
  <dcterms:modified xsi:type="dcterms:W3CDTF">2010-06-08T15:50:34Z</dcterms:modified>
</cp:coreProperties>
</file>