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BA0D2D-356E-43EC-B667-4C4949D6705C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E654C6F-6028-4E72-BDB4-DE627995BEF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428604"/>
            <a:ext cx="87154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7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NEUTRALIZACIÓN</a:t>
            </a:r>
            <a:endParaRPr lang="es-ES" sz="72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4282" y="1785926"/>
            <a:ext cx="85725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/>
              <a:t>L neutralización se da cuando dos fonemas pierden en un momento dado su función distintiva. En español el caso más destacado es el de la vibrante </a:t>
            </a:r>
            <a:r>
              <a:rPr lang="es-ES" sz="2200" dirty="0" smtClean="0"/>
              <a:t>simple (r) </a:t>
            </a:r>
            <a:r>
              <a:rPr lang="es-ES" sz="2200" dirty="0" smtClean="0"/>
              <a:t>frente a la vibrante </a:t>
            </a:r>
            <a:r>
              <a:rPr lang="es-ES" sz="2200" dirty="0" smtClean="0"/>
              <a:t>múltiple(</a:t>
            </a:r>
            <a:r>
              <a:rPr lang="es-ES" sz="2200" dirty="0" err="1" smtClean="0"/>
              <a:t>rr</a:t>
            </a:r>
            <a:r>
              <a:rPr lang="es-ES" sz="2200" dirty="0" smtClean="0"/>
              <a:t>). Resulta que estos </a:t>
            </a:r>
            <a:r>
              <a:rPr lang="es-ES" sz="2200" dirty="0" smtClean="0"/>
              <a:t>dos fonemas sólo se distinguen en posición interior de la palabra intermedia entre dos vocales.</a:t>
            </a:r>
          </a:p>
          <a:p>
            <a:endParaRPr lang="es-ES" sz="2200" dirty="0"/>
          </a:p>
          <a:p>
            <a:r>
              <a:rPr lang="es-ES" sz="2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Perra/ pera                mira/ mirra</a:t>
            </a:r>
          </a:p>
          <a:p>
            <a:r>
              <a:rPr lang="es-ES" sz="2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Coro/ corro               moro/morro </a:t>
            </a:r>
          </a:p>
          <a:p>
            <a:endParaRPr lang="es-ES" sz="2200" dirty="0"/>
          </a:p>
          <a:p>
            <a:r>
              <a:rPr lang="es-ES" sz="2200" dirty="0" smtClean="0"/>
              <a:t>Al final de la palabra estos sonidos pierden su función fonológica. Es lo mismo pronunciar: </a:t>
            </a:r>
            <a:r>
              <a:rPr lang="es-ES" sz="2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estudiar</a:t>
            </a:r>
            <a:r>
              <a:rPr lang="es-ES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 </a:t>
            </a:r>
            <a:r>
              <a:rPr lang="es-ES" sz="2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fémur</a:t>
            </a:r>
            <a:r>
              <a:rPr lang="es-ES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s-ES" sz="2200" dirty="0" smtClean="0"/>
              <a:t>con vibrante simple o compuesta. Se neutraliza la vibrante y se representa con el símbolo: </a:t>
            </a:r>
            <a:r>
              <a:rPr lang="es-ES" sz="2200" b="1" dirty="0" smtClean="0"/>
              <a:t>R</a:t>
            </a:r>
            <a:r>
              <a:rPr lang="es-ES" sz="2200" dirty="0" smtClean="0"/>
              <a:t> </a:t>
            </a:r>
            <a:endParaRPr lang="es-ES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</TotalTime>
  <Words>105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Papel</vt:lpstr>
      <vt:lpstr>Diapositiva 1</vt:lpstr>
    </vt:vector>
  </TitlesOfParts>
  <Company>EvoLite Plus®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WarezMaster®</dc:creator>
  <cp:lastModifiedBy>PFC III</cp:lastModifiedBy>
  <cp:revision>3</cp:revision>
  <dcterms:created xsi:type="dcterms:W3CDTF">2010-06-08T15:50:42Z</dcterms:created>
  <dcterms:modified xsi:type="dcterms:W3CDTF">2010-07-12T16:12:18Z</dcterms:modified>
</cp:coreProperties>
</file>