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P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3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D7B6F-BECA-4697-ABDB-80D1E7F0900E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FAFC2-9341-41F5-B915-29557D90E781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2E83B-49BF-47C5-957A-6AA9EE3F735A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C998F-EDAA-44D4-9E38-774B5C22FAF6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1D517-1060-4168-A6B1-D93BBC8E97C7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2C147-3FD0-4396-9977-15390A759F79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514B4-C233-4EE6-AF5F-800047C2FA48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56892-76D1-4565-8C11-137DE50A9AAF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34C6A-07B5-407B-A64A-E0C1AAC6CE10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4CEAA-A6E4-4A35-97D5-B787720A3662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F496C-FAF7-495A-8822-28C63F3D37A6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8C9E5-9004-4107-B8AD-2189947448BE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D36DB-0827-45C8-B17E-70A85221A477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EB180-49CF-4517-B7AC-6331C886DFAC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834D1-DBF4-4EB7-AA6E-E227D06534E5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6B0F4-18A1-42D3-8AEC-20D7007E27D4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3336A-5F23-4685-81D2-DC82FE17DEB9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BEC86-1E8E-44E4-9CC7-202A36B030A1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2EEF7-97F5-4696-B5EE-6E466A9BF997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1BF3E-F2DC-47AA-B375-F6D62F673106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A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E7A6E-3632-48B5-B79F-BB4737A4AD6F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B1F13-4437-4F09-AAA1-0B0CEA84B979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PA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EBCD47-7927-43BD-829C-6D83F2F244B8}" type="datetimeFigureOut">
              <a:rPr lang="es-PA"/>
              <a:pPr>
                <a:defRPr/>
              </a:pPr>
              <a:t>07/24/2010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977C5F-31E7-4E53-B0F1-B57C81861DC1}" type="slidenum">
              <a:rPr lang="es-PA"/>
              <a:pPr>
                <a:defRPr/>
              </a:pPr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pa/imgres?imgurl=http://www.cempe.es/img/portal/tecnologia.jpg&amp;imgrefurl=http://www.cempe.es/contenido_web/servicios/tecnologia.htm&amp;usg=__tbR9S56clAKQkrbwJ7RFAtvYZSA=&amp;h=369&amp;w=351&amp;sz=32&amp;hl=es&amp;start=16&amp;itbs=1&amp;tbnid=yu4nOhmQi2F-JM:&amp;tbnh=122&amp;tbnw=116&amp;prev=/images%3Fq%3DTECNOLOGIA%26hl%3Des%26sa%3DG%26gbv%3D2%26tbs%3Disch:1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pa/imgres?imgurl=http://4.bp.blogspot.com/_LJSswTbDO_s/SVZUhEFjLmI/AAAAAAAACes/WVpLoJyJ8mA/s400/tecnologia-como-recibir-informacion-sitios-web-favoritos-460x345-la.jpg&amp;imgrefurl=http://www.vidainformatico.com/2008_12_01_archive.html&amp;usg=__58Iyy931bkmLIGJfRnRPM3zAk4A=&amp;h=300&amp;w=400&amp;sz=14&amp;hl=es&amp;start=144&amp;itbs=1&amp;tbnid=r6ExwCQqVrPt-M:&amp;tbnh=93&amp;tbnw=124&amp;prev=/images%3Fq%3DTECNOLOGIA%26start%3D126%26hl%3Des%26sa%3DN%26gbv%3D2%26ndsp%3D18%26tbs%3Disch: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685800" y="549275"/>
            <a:ext cx="7772400" cy="3051175"/>
          </a:xfrm>
        </p:spPr>
        <p:txBody>
          <a:bodyPr/>
          <a:lstStyle/>
          <a:p>
            <a:endParaRPr lang="es-PA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PA" smtClean="0"/>
          </a:p>
        </p:txBody>
      </p:sp>
      <p:pic>
        <p:nvPicPr>
          <p:cNvPr id="2052" name="3 Imagen" descr="http://ociointernet.files.wordpress.com/2008/04/tecnologi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9275"/>
            <a:ext cx="9144000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" descr="Mood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5 CuadroTexto"/>
          <p:cNvSpPr txBox="1">
            <a:spLocks noChangeArrowheads="1"/>
          </p:cNvSpPr>
          <p:nvPr/>
        </p:nvSpPr>
        <p:spPr bwMode="auto">
          <a:xfrm>
            <a:off x="250825" y="4292600"/>
            <a:ext cx="7921625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>
                <a:latin typeface="Calibri" pitchFamily="34" charset="0"/>
              </a:rPr>
              <a:t>                                        </a:t>
            </a:r>
            <a:r>
              <a:rPr lang="es-PA" sz="2000">
                <a:latin typeface="Arial Black" pitchFamily="34" charset="0"/>
              </a:rPr>
              <a:t>MAESTRIA EN DOCENCIA SUPERIOR</a:t>
            </a:r>
          </a:p>
          <a:p>
            <a:r>
              <a:rPr lang="es-PA">
                <a:latin typeface="Arial Black" pitchFamily="34" charset="0"/>
              </a:rPr>
              <a:t>                                CURSO TECNOLOGIA DIDACTICA</a:t>
            </a:r>
          </a:p>
          <a:p>
            <a:r>
              <a:rPr lang="es-PA">
                <a:latin typeface="Arial Black" pitchFamily="34" charset="0"/>
              </a:rPr>
              <a:t>                            PROFESOR MSC. SANTIAGO QUINTERO</a:t>
            </a:r>
          </a:p>
          <a:p>
            <a:r>
              <a:rPr lang="es-PA">
                <a:latin typeface="Arial Black" pitchFamily="34" charset="0"/>
              </a:rPr>
              <a:t>                                                    TEMA</a:t>
            </a:r>
          </a:p>
          <a:p>
            <a:r>
              <a:rPr lang="es-PA">
                <a:latin typeface="Arial Black" pitchFamily="34" charset="0"/>
              </a:rPr>
              <a:t>                    LA  TIC EN LA ENSEÑANZA UNIVERSITARIA</a:t>
            </a:r>
          </a:p>
        </p:txBody>
      </p:sp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elultimosobrevivientedelnostromo.files.wordpress.com/2009/06/ubiquitous-computin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4" descr="Mood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61025"/>
            <a:ext cx="88931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3 CuadroTexto"/>
          <p:cNvSpPr txBox="1">
            <a:spLocks noChangeArrowheads="1"/>
          </p:cNvSpPr>
          <p:nvPr/>
        </p:nvSpPr>
        <p:spPr bwMode="auto">
          <a:xfrm>
            <a:off x="2051050" y="1628775"/>
            <a:ext cx="5329238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3200">
                <a:latin typeface="Arial Black" pitchFamily="34" charset="0"/>
              </a:rPr>
              <a:t>Los campos virtuales, proporcionan diversos servicios a los profesores y estudiante.</a:t>
            </a:r>
          </a:p>
        </p:txBody>
      </p: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tecnologia21.com/wp-content/uploads/2009/03/tecnologia-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3 CuadroTexto"/>
          <p:cNvSpPr txBox="1">
            <a:spLocks noChangeArrowheads="1"/>
          </p:cNvSpPr>
          <p:nvPr/>
        </p:nvSpPr>
        <p:spPr bwMode="auto">
          <a:xfrm>
            <a:off x="3132138" y="3716338"/>
            <a:ext cx="57610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>
                <a:latin typeface="Calibri" pitchFamily="34" charset="0"/>
              </a:rPr>
              <a:t>                    </a:t>
            </a:r>
            <a:r>
              <a:rPr lang="es-PA" sz="7200">
                <a:latin typeface="Arial Black" pitchFamily="34" charset="0"/>
              </a:rPr>
              <a:t> GRACIAS</a:t>
            </a:r>
          </a:p>
        </p:txBody>
      </p:sp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1 Imagen" descr="http://www.cicde.ministeriodeldeporte.gov.ec/file.php/1/2007051900_blog.uncovering.org_tecnologia_hitchhikers_galaxy_marvi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2 CuadroTexto"/>
          <p:cNvSpPr txBox="1">
            <a:spLocks noChangeArrowheads="1"/>
          </p:cNvSpPr>
          <p:nvPr/>
        </p:nvSpPr>
        <p:spPr bwMode="auto">
          <a:xfrm>
            <a:off x="395288" y="4005263"/>
            <a:ext cx="388937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3600">
                <a:latin typeface="Arial Black" pitchFamily="34" charset="0"/>
              </a:rPr>
              <a:t>La TIC es la tecnología de la información y la comunicación.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data:image/jpg;base64,/9j/4AAQSkZJRgABAQAAAQABAAD/2wCEAAkGBhQSEBQUEhEWFRIWFhwYGRgYGBcaGBYZHB4aGSEgIBsYHiYgHBwjHB0fIy8gIygpLSwsFR8xNTAtNSYrLCkBCQoKDgwOFw8PGjUkHCUsLC41LDAwLSwsLCksNDUtLCkpLyk0KSwsLCw1LCwsLCwpKSwsKSwpLCwsLCwsKSwpLP/AABEIAHoAdAMBIgACEQEDEQH/xAAbAAACAwEBAQAAAAAAAAAAAAAABQMEBgIBB//EAEMQAAIBAgQCBQgIAwYHAAAAAAECEQADBBIhMQVBBhMiUWEyQnGBkaGxwQcUFlJTYpKyI4KTJXLR0+HwFVRVY4Oio//EABkBAAIDAQAAAAAAAAAAAAAAAAADAQIEBf/EACoRAAICAQMCAwkBAAAAAAAAAAABAhEDEiExBFEiMkEUM2GBkbHB0eET/9oADAMBAAIRAxEAPwDb0UUVwzMFQ4zEC3bdzsqlu7YT3H4VNSzpIjNhbgRQzHKMpgBhmBIk6agHerwVySJRaVsRlk4dZjQLdBlu7tqsemoX4oQD/Au7Er2c2YjNpNot3D9Wm2ubtcSsgDNZbCvnAnt2gNGaQ1tgjagDfzqdWE7Vs2sRdChWjtJcXKDagDOpPdz8yul7Pj7DdKLFzj1oZ+2BlWRmlC8ZtAHA+6P1irrXDKQVZWYrIadsxnQEHyTzpfh2vLcVFvW3W3aXR7ZHlMVElH3izvHnnvqfBYJwqhhaVkB7dvUscuXUMgiZYnXcio9nx9g0osfWQQMhViQSO0ADG5nkB3+I5kVXvY97Zi9h7ifmHbEd/Z7QHiQKVdAOCdbhlNyYZVRR4KQx9Rcg/wDgNMT0OvWwRgsUwXfq2h7f9NtBPfBNNxdJh01Pn5/j9Mrp+BawuOt3BNt1YeBqes3ct30eb2H6p4g37J05eUjyY5zKgZSY0ip+iPHfrNntSXTssx87x0rJ1PS/5LVF2vr9v4VaHtFFFYSoUUUUAFFFFAFzBYAXASWiDG0/OqHSWwLVmcxMsBt6T3+FMMFiQimTGvypTxnG2rw6onMSRABgzr3VpjUUpVuMSVCXBXs4JEZZIPu5euu/+D2iZCBT3oTbP/zI/wBiqmLxluwclmWA1Y+Vqe7wgD2VYwPF1fTUGY98Ux9Q+SxO3DCnbXEXVJhdTbeQskeWhOknnzro3riIzfWQ0AmOqWWPIaNz2251Y4ncw2kM2oBJnnHo7vnUOHsoXtm2CYJuEnb+GARv/wBw2x66tjzueRRCzT8E4f1VpUEDIuWdIzCQd9IzG4w20YU2tSqsxiTAU986cz84pNhuK9WoDqVIiTtsANCDrA8edMjiEcAAxpLaQZ2AO089ga2t2y9GY+kfHC1gyuxbsjfTMMpO58zMd6QfR5hcuEzne4xb1Ur+krihv4hLSGefrfRdu62P/etlwvBi1ZRB5qgVl6uVRURc2WqKKK5ooKKKKACiiigCHHIxtnKJPw0rHcTDWVESLxgk93aUgeHj4rX0vhNkFWnkflS7jPDbQ7bjNBmABLEaxt8Jp8pNQXYauD5rxvF3lL2rUjDo+SAYLEQCzfeJJ1PqGg0XY93w6LcNwSGBZSTMa6CCddNOVaDilrKQyghGPPeec/mn4Up6S4RmRVAQ+eJ101Hd41nhk1NL0ASWulrsuq9qdNdI3Gm+nvrU/Rr0lu277u9t79vqyLmUZmRWK9pV87UaoupEwDlis/b6IX8rtlUIi5iYHs231rXfRzw5rVy7mHlIOXcf9a3QlGHigTZqcZ0jsFrZwzZrdwlWNtS6W9p6xCQbY7xA2OnI8Y7GqLfaZQB2oVnWIk6plIjvA7qpdJkw5ViUm9p2kLI4I2l0IPqkmklrhS3SAWv3F+7dusbZ9PNh4EkeFboSjOtqJ10OeivRu3fKYi9bzXbjm4JJ7CmMggGNECn100scRS5duqumV2C+KgxP+++rHBcAyPme4cxEAiOzIiRy0rGXrFzB4ko24MqeTD5/4Gr5oxk+Csd92b7DYdXUrs+4Pf4Umw/EQb9ywZ6y2AT3QdRVXD9Lka9atWlZrzsoGnZQ7mTzga6UEf2xjP7tv9orJnhFY3sE4rkb0UUVzBQUUUUAW8PjertsSJ1+VZrjXGgZ1MxtG3u+dP8AMgtnOGOuw9FYnjmMsljltNPix+EUycdUUNXAmxOPJmZzCTHfykDny9tXuFcOJJO++49J009VUvrWHJXPZclTIIuFYOs7DUROm1OLPFEZQvVwJOhJPw29XOkNPhIDS4LDD6uyvseWngYrrgvDCtyUSARtyrzgbZ0hUGVREd+g0Hjp76Z2MeHQFNFI229R8QdCO8Vrx1BExjZxe4PZB1OYnfmBXeJwiWYzkKDoojVvBQNWPgAaIr3g/EbN3rTbh3SA1wAkc+wH2MR5KmBOup11YZXIvKCSF5vXfJQdWo2LANcI8F8lP5pOvkiji3A1xOH0B+sLqGYks/pJ59w25CJq8zjrhBHkmfdXmKabiBW11mDsK3PcWthL0b6FfVroxNxiLgJIXRnMyIPmoIMRqfEVXwtyeKYs96W/2itS07GsthVjimL/ALlr9i1l6j3bCTseUUUVyRQUUUUASfV81syxAnkJJ0rJ8T4VJOW236Z+FaHifHnwtgsljriWHZkj4A1nD9IuI58Nb+o3+XWhJyiqGp7CFejt53OW2wHMsAAPfPup9w7ougUG8bpOulvIQPXB+A+dcj6RL/8A01/6jf5dNujvSBsY7LdwrWQi5gSzMGJMRlygab86FCd7El/haYdSFs9YeQa4WCD9IGb1aeIqbF4G7Zcth7RxAumSAyIEucyS2i22G51OZeZarGMZAoLsQJgGDJPco3Y+AFSYe87mJNpe4R1rfJB6JbxU1tjG1UkWToy3G+GXy5XF3FZAFJt2iRZXNJAcntMYVvK0hZCkkLWt4fj0fDgBAnVdlrarlCkaaKNApg6ciGWZU17imQA4dEkusqoMQZ8strlhgDnMmQIzNApfZ4SFQvlNwKz22CZlcBGKhkyHNoBBtyZVFiWWHcklwS9z3E4GGVyNHOw5d1WbeFCuCBEgj1yD8PhVUqerXq8QxWQRmyXFM8wSAxH81TXb9+DC2n7jL2z7Dn+IqbK0MVtiToTAJgakwJgd5rB8C4muIx2IuroHt2jHd2QI9IiK2Fzid5LbsmGuG6AIjI4OomMjZpiYkATFYbowB9exJUyHVXkaAltTpy15cqR1D8DIktjXUUUVyhIUUUUAFEUUUAEV3bL+YFnmWmF/lGrHwkenv4qK9xNrJWNA5K5tNDGYDwkBtfyxzp2HzotHkt4bDEMbjKzvEBmIkDw2CjwUAeneoXQlyEEuN2PkWp17UEFmjZARykgEE2sLxFr4W0zZJmX89u5R90n72+ggScysMPaRVCooVV0ju/1nWeczXSseVsHglTyQczeU5PaY7SSPcAIGwAGlecNuN1euoa5dIPpu3Dr6udX3CWwGdgo959AGtVOG2iMPa00gn2kn51IC1rHVXmKqTbJzMgElSdS6gb88yDfcdqQ7K5fsdkdaDmAgrquuoOYaR/jUGKOS9bf1H41l+LX1wuLvJcYJZeb1ssfvGWAPcWOYDftEcqLA2N4Nb09hrE4GyBxTFkACVtkgCJJUEn1nX11oOiXFTiUurr1agdWX0Zt5KqdQg01O5OwjVHhR/amLn7lv9opOfyMrLgeUUUVzBAUUUUAFFFFABXr8M+sW7lsELcy5rbETldTmGndIg+mvK8bHLZBuMwVV3J2FNw7TRaPJl+D4LEHE27rk37yNmRF0tWzBE5RHeRmbUeyvo1xu1MQTv4Gs5a6f4MAgYiypJkkaZieZgb+NVLnT7Cg6X7Z/mrptjy90xJtvYvAnq2/g3JPZUkko3gcxIPeG/LVfgHSZTiVw9t+sViQ5BBt29DHa2zFgAFHM67VCvTHB37dy1icTZ6q4sQSSB3HTWQdd+VJ+EXOHLHWY20qrsiEy3jMabb7+g1IGwxwOYIxkzqa747wdMTZRSqG5aMpnjbYiTtpr6vRCe90ywLMWOJtfqNe/bXBf81a/VVQGnD+D2sMc+YvdIjTRV0gxzPr9grO4dp4piz+S1+xast0xwfLFW/bSrgOOW7j8S9tw6lLcEajQRSs7uDKz4NPRRRXNEBRRRQAUUUUAFQ4vCLdQo4lTuKmoqQEX2Iwn4I9prz7EYT8H3mn1FW1y7k2IR0Hwn4PvNdfYrCfgj2mnlFGuXcLEX2Iwn4I9po+xGE/BHtNPaKNcu4WxF9iMJ+CPaau8M4DZw5JtJlLb60woqHJv1CwoooqpB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555625"/>
            <a:ext cx="11049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PA">
              <a:latin typeface="Calibri" pitchFamily="34" charset="0"/>
            </a:endParaRPr>
          </a:p>
        </p:txBody>
      </p:sp>
      <p:pic>
        <p:nvPicPr>
          <p:cNvPr id="4099" name="2 Imagen" descr="http://www.cempe.es/img/portal/tecnolog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3 CuadroTexto"/>
          <p:cNvSpPr txBox="1">
            <a:spLocks noChangeArrowheads="1"/>
          </p:cNvSpPr>
          <p:nvPr/>
        </p:nvSpPr>
        <p:spPr bwMode="auto">
          <a:xfrm>
            <a:off x="250825" y="4076700"/>
            <a:ext cx="4897438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2800">
                <a:latin typeface="Arial Black" pitchFamily="34" charset="0"/>
              </a:rPr>
              <a:t>En la TIC se da acceso directo a todo</a:t>
            </a:r>
          </a:p>
          <a:p>
            <a:r>
              <a:rPr lang="es-PA" sz="2800">
                <a:latin typeface="Arial Black" pitchFamily="34" charset="0"/>
              </a:rPr>
              <a:t>Tipo de información</a:t>
            </a:r>
          </a:p>
          <a:p>
            <a:r>
              <a:rPr lang="es-PA" sz="2800">
                <a:latin typeface="Arial Black" pitchFamily="34" charset="0"/>
              </a:rPr>
              <a:t>Se dan nuevos roles en el profesorado </a:t>
            </a:r>
          </a:p>
          <a:p>
            <a:r>
              <a:rPr lang="es-PA" sz="2800">
                <a:latin typeface="Arial Black" pitchFamily="34" charset="0"/>
              </a:rPr>
              <a:t>Y los estudiantes.</a:t>
            </a:r>
          </a:p>
        </p:txBody>
      </p:sp>
    </p:spTree>
  </p:cSld>
  <p:clrMapOvr>
    <a:masterClrMapping/>
  </p:clrMapOvr>
  <p:transition>
    <p:wheel spokes="2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1.bp.blogspot.com/_iWI5mFSIVK8/SY4-ajLaajI/AAAAAAAAABk/P60_r5gOYHc/S700/turismo_y_tecnolog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2 CuadroTexto"/>
          <p:cNvSpPr txBox="1">
            <a:spLocks noChangeArrowheads="1"/>
          </p:cNvSpPr>
          <p:nvPr/>
        </p:nvSpPr>
        <p:spPr bwMode="auto">
          <a:xfrm>
            <a:off x="611188" y="765175"/>
            <a:ext cx="6192837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3200">
                <a:latin typeface="Arial Black" pitchFamily="34" charset="0"/>
              </a:rPr>
              <a:t>Encontramos nuevos materiales formativos.</a:t>
            </a:r>
          </a:p>
          <a:p>
            <a:r>
              <a:rPr lang="es-PA" sz="3200">
                <a:latin typeface="Arial Black" pitchFamily="34" charset="0"/>
              </a:rPr>
              <a:t>La educación tendrá un control en la Educación</a:t>
            </a:r>
          </a:p>
          <a:p>
            <a:r>
              <a:rPr lang="es-PA" sz="3200">
                <a:latin typeface="Arial Black" pitchFamily="34" charset="0"/>
              </a:rPr>
              <a:t>Se da en las Universidades la Era Digital.</a:t>
            </a: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1 Imagen" descr="http://www.edisantplanet.com/imagen/jose-santillan-tecnolog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2 CuadroTexto"/>
          <p:cNvSpPr txBox="1">
            <a:spLocks noChangeArrowheads="1"/>
          </p:cNvSpPr>
          <p:nvPr/>
        </p:nvSpPr>
        <p:spPr bwMode="auto">
          <a:xfrm>
            <a:off x="4932363" y="188913"/>
            <a:ext cx="3960812" cy="409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2000">
                <a:latin typeface="Arial Black" pitchFamily="34" charset="0"/>
              </a:rPr>
              <a:t>Hoy  tenemos nuevas fuentes de información, se le asignan a las Universidades nuevas funciones  ahora podemos contar con  universidades presenciales versus Universidades  Virtuales.</a:t>
            </a:r>
          </a:p>
          <a:p>
            <a:r>
              <a:rPr lang="es-PA" sz="2000">
                <a:latin typeface="Arial Black" pitchFamily="34" charset="0"/>
              </a:rPr>
              <a:t>También contamos con tutorías Virtuales .</a:t>
            </a:r>
          </a:p>
          <a:p>
            <a:r>
              <a:rPr lang="es-PA" sz="2000">
                <a:latin typeface="Arial Black" pitchFamily="34" charset="0"/>
              </a:rPr>
              <a:t>Se da un continuo avance científico y de renovación del  conocimiento</a:t>
            </a:r>
            <a:r>
              <a:rPr lang="es-PA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riseofthetechnologyclass.files.wordpress.com/2009/06/tecnologia_verd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2 CuadroTexto"/>
          <p:cNvSpPr txBox="1">
            <a:spLocks noChangeArrowheads="1"/>
          </p:cNvSpPr>
          <p:nvPr/>
        </p:nvSpPr>
        <p:spPr bwMode="auto">
          <a:xfrm>
            <a:off x="900113" y="620713"/>
            <a:ext cx="770413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3600">
                <a:latin typeface="Arial Black" pitchFamily="34" charset="0"/>
              </a:rPr>
              <a:t>Tenemos una sobre abundante información, hay nuevos entornos en el ciberespacio laboral, lúdico, cambios sociales y familiares.</a:t>
            </a:r>
          </a:p>
          <a:p>
            <a:r>
              <a:rPr lang="es-PA" sz="3600">
                <a:latin typeface="Arial Black" pitchFamily="34" charset="0"/>
              </a:rPr>
              <a:t>Hay una evolución acelerada debido a la nueva tecnología.</a:t>
            </a:r>
          </a:p>
        </p:txBody>
      </p:sp>
    </p:spTree>
  </p:cSld>
  <p:clrMapOvr>
    <a:masterClrMapping/>
  </p:clrMapOvr>
  <p:transition>
    <p:randomBa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profesorviaweb.com/wp-content/uploads/2008/12/tecnologia-de-la-comunicacion-300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2 CuadroTexto"/>
          <p:cNvSpPr txBox="1">
            <a:spLocks noChangeArrowheads="1"/>
          </p:cNvSpPr>
          <p:nvPr/>
        </p:nvSpPr>
        <p:spPr bwMode="auto">
          <a:xfrm>
            <a:off x="755650" y="836613"/>
            <a:ext cx="69119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3200">
                <a:latin typeface="Arial Black" pitchFamily="34" charset="0"/>
              </a:rPr>
              <a:t>La TIC nos facilita la realización de nuestro trabajo.</a:t>
            </a:r>
          </a:p>
          <a:p>
            <a:r>
              <a:rPr lang="es-PA" sz="3200">
                <a:latin typeface="Arial Black" pitchFamily="34" charset="0"/>
              </a:rPr>
              <a:t>Tenemos acceso  a todo tipo de información.</a:t>
            </a:r>
          </a:p>
          <a:p>
            <a:r>
              <a:rPr lang="es-PA" sz="3200">
                <a:latin typeface="Arial Black" pitchFamily="34" charset="0"/>
              </a:rPr>
              <a:t>Los procesos se dan de una forma más rápida y fiable.</a:t>
            </a:r>
          </a:p>
          <a:p>
            <a:r>
              <a:rPr lang="es-PA" sz="3200">
                <a:latin typeface="Arial Black" pitchFamily="34" charset="0"/>
              </a:rPr>
              <a:t>Hay nuevos canales de comunicación.</a:t>
            </a:r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tecnologia21.com/wp-content/uploads/2009/08/tecnologia-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2 CuadroTexto"/>
          <p:cNvSpPr txBox="1">
            <a:spLocks noChangeArrowheads="1"/>
          </p:cNvSpPr>
          <p:nvPr/>
        </p:nvSpPr>
        <p:spPr bwMode="auto">
          <a:xfrm>
            <a:off x="539750" y="188913"/>
            <a:ext cx="5688013" cy="3194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3600">
                <a:latin typeface="Arial Black" pitchFamily="34" charset="0"/>
              </a:rPr>
              <a:t>La TIC nos proporcionan automatización de tareas.</a:t>
            </a:r>
          </a:p>
          <a:p>
            <a:r>
              <a:rPr lang="es-PA" sz="3600">
                <a:latin typeface="Arial Black" pitchFamily="34" charset="0"/>
              </a:rPr>
              <a:t>Digitalización de toda la información</a:t>
            </a:r>
          </a:p>
          <a:p>
            <a:r>
              <a:rPr lang="es-PA" sz="3600">
                <a:latin typeface="Arial Black" pitchFamily="34" charset="0"/>
              </a:rPr>
              <a:t>Entre sus elementos podemos mencionar  el internet.</a:t>
            </a: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  <a:p>
            <a:endParaRPr lang="es-PA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data:image/jpg;base64,/9j/4AAQSkZJRgABAQAAAQABAAD/2wCEAAkGBhASERQUEBQWEBUVGBwUGBUVEhcVFRkQFRAaFRcYGRkXGy4qFx0vGhUWHzIgJigsLCwzFh4yQTwqNSYrLCkBCQoKDgwOGg8NGjUkHiQ1MCowMDU1NTUsMi8sKjUwLSopKTQ0LykyNCw1NTUuNTUzNSkxLjUsMDE2LDYvMi8sNf/AABEIAF0AfAMBIgACEQEDEQH/xAAcAAEAAgIDAQAAAAAAAAAAAAAABQcEBgECAwj/xAA+EAABAwIDBAcECAQHAAAAAAABAAIDBBESITEFBhNRByJBYXGBkRQygqEXQlJicnOisSMzU1QVQ2OSo7PR/8QAGQEBAAMBAQAAAAAAAAAAAAAAAAIDBAYF/8QAKhEAAQQABQMCBwEAAAAAAAAAAAECAxEEBRIhMRNBoSJhUXGBkcHR8RT/2gAMAwEAAhEDEQA/ALxREQBERAEREAREQBERAEREAREQBERAEJRYddKLtY42BBc6+Q4bLXB7iXNHhdAc/wCKR/eDSbB+B2C5Nh1rWt36HmstartfpC2Uxr2PqY33BBDMUgN2kWvGCF22D0gbPmYxvtMYksBZ7sBLtPrgXJ1y5q//ADy1q0LXyUjrbdWbQi4BXKoJBERAEREAREQBEUTtfeelpv5rxi+w3rP9Bp52QEsirLfHf2tZSvmiiNLF7rXuAxue4HDhxeuQOmq3jdiGdtHTiqeZJuG0yOcADxC25BsOy9vJAZtfXMhYXv0HqTyHeqt2vtqSeZ5kd1cIAba4DS95tb4RryWZ0ob3cOcUwIaRFxA43w8V7i1ocRoA0E+aqqXaNQHvY+RxJwgmwabAk5YdMj81RNlmKxb9CKjW0ipza/FUpOxjll3pOxObXmbjzlDWD/LAZe/cQLtGS1+q2p12ub126OY4DO3Ydb+Pcs6GkBbc/tn89VHbQpwNF0WCyePD1rfqpK4RE38373Zmc3WtqbRun0qzUrw0sDoNOEDoCdWEmzCOQFjfs1F8bM2iyeJskZu1wv3g6EHkQbhfJDtf/Fe/Q/tGQR8CSwAYHNaLkghxD7k87ty7LKnNYYYOn09rtOd/O/8AeeELoZUYqMcvPBZSIi8o3hERAEREBB7dbJNLHTRSOhu10sr2e8ImkMa0HsLnOOf+m5euy91aWnzZGC77b+u+/O508rLjYf8AEkqJ+x7+Ez8mnJZ85TM7wcFLPeACTkBmfBAV1vu323atDQ6sjPtMw7MLesAfENA+NWOq96OGGpq66vd9d/Aj/LZYut3e56FWEgPn7piYRtSQnQxxuHhw8P7tKiNiOAjD7iQ3s4OAdZgtYZ59jT5Kxum/dh0kTKuMXMIwSAf0Sbtd4BxN/wAd+xUzSbQdE67TkSLg9q6PEwuzDLGshWnJXjt7Xyea9FZIpvFXFG4XA4Z+60W9Fqm1Q8XxAgc9R6hbE52EWviHZ65Ba5trbAILI3Em5DjbIDQgXXKZLjMYknSb62+/b69jXNS0vchTJYg62z9FcvRDXRTVN4ycTYy57SDkCQ0Z6HNUqDdX90HbrOgpn1MgIdUWwAjMQNvY/EST4BvNdFm+HjkY2Ry+pq7fmzM2JHvRVTjcs1EReKegERLoAsDbtc6GnkezN9sMY5zPcGRjze5oWetV3v29HDNStkBcxrjM4NAJu1pbHcEjLE4u8YwgNh2ZQthhjibmI2hgPacLbXPedfNQHSTtz2XZ8zgbOeOE3nifl+11m0W+dDLkJmsPKS8Z/Xa/ktQ31kFbtagomkOjjPtUtsxhb1gD3HCB8aA27crYvstDBCRZwYHP/Nf13/MkeSnERAecrWuBDrEEWINiCCLEEHUKlN++h7C50uz3sLTcmnfI1pb+W5xsR3OItzKtCopcWpPqoau3UhkBxAm/n+614fEOgW2L+iDm6uT5/wBrV88bWxSB0Tm9V1xYkDSxGWnJYlBSyTm0bC42964A+JziB53v4q7foupjrZ34owP+stWfR7g08fuRxA8+E6/qZVOLEthtIm1a39yHSITcPodgbaXaL2TuObYGPuxv43C2M/dGX4lb7C0AAWAGQtpZagdnuhYXN4VmguI4bxkBfskNvQrPhr4XsBbNGLjO0rHAG2YuCqZ5nTO1OUsa3Twazv7v06OobDTzsiDAeKcQDzIbYWi5yAzv3latJv3V36ta23fIL/IrvtXonpaieWVtZxHSPc8tipzNYude143HnqbLHb0Fk+7K8Dm+OJvyErj6gLOSMfa2+NaWB4rXgt1wSkAg9zTmon6QKz+9nNx2yyaDsv2HLXtWwHoEf/X/AEtXT6Dg3+ZLK3vbTNlH/FKXfpQEIOkStuHNrpgTpic4tvyc0jq666eGdovaO+dXNLxTKHGwa4SDE0losCO0eR781uQ6FKb+9I/FSPafRzgV1+hWA+5VSyH7lE+3+4uDR5lAa1Rb4xE4ZmmI/aHWjPmNPAjJWH0MUzZJqutOQdhp4crfwmWc8gd7sHoVgM6CcfWfUhhOZa2naAPJrwB4DLx1W87ubnGkgZCyYvDL5llr3eXaXy1QG2h45rm6iW0jx9a69QH80BjCRC8LFumJAZJeF1Mi8MS4ugPfjLoXNJuWgnmQCV5OK6FAZftS5FWsIogM4VS7e0rAumJASIqu9c+0KOD12D0BICoXcVCjg9ch5QEkKhOMo/iLniFAf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419100"/>
            <a:ext cx="1181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PA">
              <a:latin typeface="Calibri" pitchFamily="34" charset="0"/>
            </a:endParaRPr>
          </a:p>
        </p:txBody>
      </p:sp>
      <p:pic>
        <p:nvPicPr>
          <p:cNvPr id="10243" name="Picture 4" descr="http://4.bp.blogspot.com/_LJSswTbDO_s/SVZUhEFjLmI/AAAAAAAACes/WVpLoJyJ8mA/s400/tecnologia-como-recibir-informacion-sitios-web-favoritos-460x345-l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3 CuadroTexto"/>
          <p:cNvSpPr txBox="1">
            <a:spLocks noChangeArrowheads="1"/>
          </p:cNvSpPr>
          <p:nvPr/>
        </p:nvSpPr>
        <p:spPr bwMode="auto">
          <a:xfrm>
            <a:off x="611188" y="836613"/>
            <a:ext cx="8064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A" sz="3600">
                <a:latin typeface="Arial Black" pitchFamily="34" charset="0"/>
              </a:rPr>
              <a:t>La internet nos ayuda a acceder a la información,  difundir datos a todo el mundo y poder comunicarnos.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247</Words>
  <Application>Microsoft Office PowerPoint</Application>
  <PresentationFormat>Presentación en pantalla (4:3)</PresentationFormat>
  <Paragraphs>123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Calibri</vt:lpstr>
      <vt:lpstr>Arial</vt:lpstr>
      <vt:lpstr>Arial Black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rafael</dc:creator>
  <cp:lastModifiedBy>rafael</cp:lastModifiedBy>
  <cp:revision>12</cp:revision>
  <dcterms:created xsi:type="dcterms:W3CDTF">2010-07-22T04:53:59Z</dcterms:created>
  <dcterms:modified xsi:type="dcterms:W3CDTF">2010-07-24T23:22:30Z</dcterms:modified>
</cp:coreProperties>
</file>