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D112D-7FF2-4D13-9C3F-FD30B07881D9}" type="datetimeFigureOut">
              <a:rPr lang="es-ES" smtClean="0"/>
              <a:pPr/>
              <a:t>29/10/2009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282F0E-33BB-4A49-AB0E-566BA6AD0E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282F0E-33BB-4A49-AB0E-566BA6AD0E8D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25F9-3255-47F1-9FEE-1E001B675EE4}" type="datetimeFigureOut">
              <a:rPr lang="es-ES" smtClean="0"/>
              <a:pPr/>
              <a:t>29/10/2009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B678-A542-4C2E-9C89-03789D723F6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25F9-3255-47F1-9FEE-1E001B675EE4}" type="datetimeFigureOut">
              <a:rPr lang="es-ES" smtClean="0"/>
              <a:pPr/>
              <a:t>29/10/2009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B678-A542-4C2E-9C89-03789D723F6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25F9-3255-47F1-9FEE-1E001B675EE4}" type="datetimeFigureOut">
              <a:rPr lang="es-ES" smtClean="0"/>
              <a:pPr/>
              <a:t>29/10/2009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B678-A542-4C2E-9C89-03789D723F6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25F9-3255-47F1-9FEE-1E001B675EE4}" type="datetimeFigureOut">
              <a:rPr lang="es-ES" smtClean="0"/>
              <a:pPr/>
              <a:t>29/10/2009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B678-A542-4C2E-9C89-03789D723F6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25F9-3255-47F1-9FEE-1E001B675EE4}" type="datetimeFigureOut">
              <a:rPr lang="es-ES" smtClean="0"/>
              <a:pPr/>
              <a:t>29/10/2009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B678-A542-4C2E-9C89-03789D723F6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25F9-3255-47F1-9FEE-1E001B675EE4}" type="datetimeFigureOut">
              <a:rPr lang="es-ES" smtClean="0"/>
              <a:pPr/>
              <a:t>29/10/2009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B678-A542-4C2E-9C89-03789D723F6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25F9-3255-47F1-9FEE-1E001B675EE4}" type="datetimeFigureOut">
              <a:rPr lang="es-ES" smtClean="0"/>
              <a:pPr/>
              <a:t>29/10/2009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B678-A542-4C2E-9C89-03789D723F6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25F9-3255-47F1-9FEE-1E001B675EE4}" type="datetimeFigureOut">
              <a:rPr lang="es-ES" smtClean="0"/>
              <a:pPr/>
              <a:t>29/10/2009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B678-A542-4C2E-9C89-03789D723F6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25F9-3255-47F1-9FEE-1E001B675EE4}" type="datetimeFigureOut">
              <a:rPr lang="es-ES" smtClean="0"/>
              <a:pPr/>
              <a:t>29/10/2009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B678-A542-4C2E-9C89-03789D723F6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25F9-3255-47F1-9FEE-1E001B675EE4}" type="datetimeFigureOut">
              <a:rPr lang="es-ES" smtClean="0"/>
              <a:pPr/>
              <a:t>29/10/2009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B678-A542-4C2E-9C89-03789D723F6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25F9-3255-47F1-9FEE-1E001B675EE4}" type="datetimeFigureOut">
              <a:rPr lang="es-ES" smtClean="0"/>
              <a:pPr/>
              <a:t>29/10/2009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B678-A542-4C2E-9C89-03789D723F6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625F9-3255-47F1-9FEE-1E001B675EE4}" type="datetimeFigureOut">
              <a:rPr lang="es-ES" smtClean="0"/>
              <a:pPr/>
              <a:t>29/10/2009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EB678-A542-4C2E-9C89-03789D723F6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EL%20APRENDIZAJE%20BASADO%20EN%20COMPETENCIAS.pp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Modelo de la espiral práctica </a:t>
            </a:r>
            <a:endParaRPr lang="es-ES" dirty="0"/>
          </a:p>
        </p:txBody>
      </p:sp>
      <p:sp>
        <p:nvSpPr>
          <p:cNvPr id="5" name="4 Flecha abajo"/>
          <p:cNvSpPr/>
          <p:nvPr/>
        </p:nvSpPr>
        <p:spPr>
          <a:xfrm>
            <a:off x="1571604" y="1357298"/>
            <a:ext cx="142876" cy="50720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Flecha abajo"/>
          <p:cNvSpPr/>
          <p:nvPr/>
        </p:nvSpPr>
        <p:spPr>
          <a:xfrm>
            <a:off x="6929454" y="1428736"/>
            <a:ext cx="142876" cy="50720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Arco"/>
          <p:cNvSpPr/>
          <p:nvPr/>
        </p:nvSpPr>
        <p:spPr>
          <a:xfrm rot="15678854">
            <a:off x="2223366" y="1846880"/>
            <a:ext cx="1125009" cy="686163"/>
          </a:xfrm>
          <a:prstGeom prst="arc">
            <a:avLst>
              <a:gd name="adj1" fmla="val 11409746"/>
              <a:gd name="adj2" fmla="val 1717515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Arco"/>
          <p:cNvSpPr/>
          <p:nvPr/>
        </p:nvSpPr>
        <p:spPr>
          <a:xfrm rot="15678854">
            <a:off x="2290448" y="1836394"/>
            <a:ext cx="1125009" cy="686163"/>
          </a:xfrm>
          <a:prstGeom prst="arc">
            <a:avLst>
              <a:gd name="adj1" fmla="val 11409746"/>
              <a:gd name="adj2" fmla="val 1717515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2071670" y="1714488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1.- Explicar y demostrar </a:t>
            </a:r>
            <a:endParaRPr lang="es-ES" sz="14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285984" y="2571744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2.-Reflexionar  en lo aprendido</a:t>
            </a:r>
            <a:endParaRPr lang="es-ES" sz="1400" dirty="0"/>
          </a:p>
        </p:txBody>
      </p:sp>
      <p:sp>
        <p:nvSpPr>
          <p:cNvPr id="12" name="11 Arco"/>
          <p:cNvSpPr/>
          <p:nvPr/>
        </p:nvSpPr>
        <p:spPr>
          <a:xfrm rot="10551609">
            <a:off x="2754232" y="2300415"/>
            <a:ext cx="1928826" cy="609158"/>
          </a:xfrm>
          <a:prstGeom prst="arc">
            <a:avLst>
              <a:gd name="adj1" fmla="val 21539339"/>
              <a:gd name="adj2" fmla="val 2045544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Arco"/>
          <p:cNvSpPr/>
          <p:nvPr/>
        </p:nvSpPr>
        <p:spPr>
          <a:xfrm rot="10551609">
            <a:off x="2734083" y="2426257"/>
            <a:ext cx="1928826" cy="609158"/>
          </a:xfrm>
          <a:prstGeom prst="arc">
            <a:avLst>
              <a:gd name="adj1" fmla="val 21539339"/>
              <a:gd name="adj2" fmla="val 2045544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4286248" y="2500306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3.- Revisar el progreso </a:t>
            </a:r>
            <a:endParaRPr lang="es-ES" sz="1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643306" y="1857364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4. Planear para volver a practicar </a:t>
            </a:r>
            <a:endParaRPr lang="es-ES" sz="1400" dirty="0"/>
          </a:p>
        </p:txBody>
      </p:sp>
      <p:sp>
        <p:nvSpPr>
          <p:cNvPr id="16" name="15 Arco"/>
          <p:cNvSpPr/>
          <p:nvPr/>
        </p:nvSpPr>
        <p:spPr>
          <a:xfrm flipH="1">
            <a:off x="2643174" y="2714620"/>
            <a:ext cx="285752" cy="1000132"/>
          </a:xfrm>
          <a:prstGeom prst="arc">
            <a:avLst>
              <a:gd name="adj1" fmla="val 16200000"/>
              <a:gd name="adj2" fmla="val 525139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Arco"/>
          <p:cNvSpPr/>
          <p:nvPr/>
        </p:nvSpPr>
        <p:spPr>
          <a:xfrm flipH="1">
            <a:off x="2786050" y="2714620"/>
            <a:ext cx="285752" cy="928694"/>
          </a:xfrm>
          <a:prstGeom prst="arc">
            <a:avLst>
              <a:gd name="adj1" fmla="val 16200000"/>
              <a:gd name="adj2" fmla="val 516804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CuadroTexto"/>
          <p:cNvSpPr txBox="1"/>
          <p:nvPr/>
        </p:nvSpPr>
        <p:spPr>
          <a:xfrm>
            <a:off x="2214546" y="3357562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5. Practicar </a:t>
            </a:r>
            <a:endParaRPr lang="es-ES" sz="1400" dirty="0"/>
          </a:p>
        </p:txBody>
      </p:sp>
      <p:sp>
        <p:nvSpPr>
          <p:cNvPr id="19" name="18 Arco"/>
          <p:cNvSpPr/>
          <p:nvPr/>
        </p:nvSpPr>
        <p:spPr>
          <a:xfrm rot="10551609">
            <a:off x="2805522" y="3497827"/>
            <a:ext cx="1928826" cy="609158"/>
          </a:xfrm>
          <a:prstGeom prst="arc">
            <a:avLst>
              <a:gd name="adj1" fmla="val 21539339"/>
              <a:gd name="adj2" fmla="val 2045544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1" name="20 Arco"/>
          <p:cNvSpPr/>
          <p:nvPr/>
        </p:nvSpPr>
        <p:spPr>
          <a:xfrm rot="10551609">
            <a:off x="2805521" y="3354951"/>
            <a:ext cx="1928826" cy="609158"/>
          </a:xfrm>
          <a:prstGeom prst="arc">
            <a:avLst>
              <a:gd name="adj1" fmla="val 21539339"/>
              <a:gd name="adj2" fmla="val 2045544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Arco"/>
          <p:cNvSpPr/>
          <p:nvPr/>
        </p:nvSpPr>
        <p:spPr>
          <a:xfrm rot="11757999">
            <a:off x="2753283" y="3567513"/>
            <a:ext cx="396233" cy="480774"/>
          </a:xfrm>
          <a:prstGeom prst="arc">
            <a:avLst>
              <a:gd name="adj1" fmla="val 13900356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Arco"/>
          <p:cNvSpPr/>
          <p:nvPr/>
        </p:nvSpPr>
        <p:spPr>
          <a:xfrm rot="11757999">
            <a:off x="2898348" y="3623939"/>
            <a:ext cx="428628" cy="357190"/>
          </a:xfrm>
          <a:prstGeom prst="arc">
            <a:avLst>
              <a:gd name="adj1" fmla="val 1361670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Arco"/>
          <p:cNvSpPr/>
          <p:nvPr/>
        </p:nvSpPr>
        <p:spPr>
          <a:xfrm rot="21377005">
            <a:off x="2873357" y="3875611"/>
            <a:ext cx="642942" cy="2714620"/>
          </a:xfrm>
          <a:prstGeom prst="arc">
            <a:avLst>
              <a:gd name="adj1" fmla="val 15016464"/>
              <a:gd name="adj2" fmla="val 1576826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Arco"/>
          <p:cNvSpPr/>
          <p:nvPr/>
        </p:nvSpPr>
        <p:spPr>
          <a:xfrm rot="21377005">
            <a:off x="3016233" y="3875611"/>
            <a:ext cx="642942" cy="2714620"/>
          </a:xfrm>
          <a:prstGeom prst="arc">
            <a:avLst>
              <a:gd name="adj1" fmla="val 15016464"/>
              <a:gd name="adj2" fmla="val 1576826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Arco"/>
          <p:cNvSpPr/>
          <p:nvPr/>
        </p:nvSpPr>
        <p:spPr>
          <a:xfrm rot="20374666">
            <a:off x="3150979" y="4340197"/>
            <a:ext cx="285752" cy="2143140"/>
          </a:xfrm>
          <a:prstGeom prst="arc">
            <a:avLst>
              <a:gd name="adj1" fmla="val 15160539"/>
              <a:gd name="adj2" fmla="val 1602555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Arco"/>
          <p:cNvSpPr/>
          <p:nvPr/>
        </p:nvSpPr>
        <p:spPr>
          <a:xfrm rot="20374666">
            <a:off x="3293854" y="4340197"/>
            <a:ext cx="285752" cy="2143140"/>
          </a:xfrm>
          <a:prstGeom prst="arc">
            <a:avLst>
              <a:gd name="adj1" fmla="val 15160539"/>
              <a:gd name="adj2" fmla="val 1603718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Arco"/>
          <p:cNvSpPr/>
          <p:nvPr/>
        </p:nvSpPr>
        <p:spPr>
          <a:xfrm rot="10551609">
            <a:off x="3019836" y="4640835"/>
            <a:ext cx="1928826" cy="609158"/>
          </a:xfrm>
          <a:prstGeom prst="arc">
            <a:avLst>
              <a:gd name="adj1" fmla="val 21539339"/>
              <a:gd name="adj2" fmla="val 2045544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9" name="28 Arco"/>
          <p:cNvSpPr/>
          <p:nvPr/>
        </p:nvSpPr>
        <p:spPr>
          <a:xfrm rot="10551609">
            <a:off x="3091274" y="4783711"/>
            <a:ext cx="1928826" cy="609158"/>
          </a:xfrm>
          <a:prstGeom prst="arc">
            <a:avLst>
              <a:gd name="adj1" fmla="val 21539339"/>
              <a:gd name="adj2" fmla="val 2082221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Arco"/>
          <p:cNvSpPr/>
          <p:nvPr/>
        </p:nvSpPr>
        <p:spPr>
          <a:xfrm rot="13192604">
            <a:off x="3136462" y="4882190"/>
            <a:ext cx="428628" cy="357190"/>
          </a:xfrm>
          <a:prstGeom prst="arc">
            <a:avLst>
              <a:gd name="adj1" fmla="val 10820600"/>
              <a:gd name="adj2" fmla="val 2121348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Arco"/>
          <p:cNvSpPr/>
          <p:nvPr/>
        </p:nvSpPr>
        <p:spPr>
          <a:xfrm rot="11693558">
            <a:off x="3011064" y="4919838"/>
            <a:ext cx="535705" cy="402635"/>
          </a:xfrm>
          <a:prstGeom prst="arc">
            <a:avLst>
              <a:gd name="adj1" fmla="val 13159862"/>
              <a:gd name="adj2" fmla="val 83250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Flecha abajo"/>
          <p:cNvSpPr/>
          <p:nvPr/>
        </p:nvSpPr>
        <p:spPr>
          <a:xfrm rot="731264">
            <a:off x="2865779" y="5021945"/>
            <a:ext cx="285752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3143240" y="4000504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6. Reflexionar</a:t>
            </a:r>
            <a:endParaRPr lang="es-ES" sz="1400" dirty="0"/>
          </a:p>
        </p:txBody>
      </p:sp>
      <p:sp>
        <p:nvSpPr>
          <p:cNvPr id="35" name="34 CuadroTexto"/>
          <p:cNvSpPr txBox="1"/>
          <p:nvPr/>
        </p:nvSpPr>
        <p:spPr>
          <a:xfrm>
            <a:off x="4500562" y="3571876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7. Revisar </a:t>
            </a:r>
            <a:endParaRPr lang="es-ES" sz="1400" dirty="0"/>
          </a:p>
        </p:txBody>
      </p:sp>
      <p:sp>
        <p:nvSpPr>
          <p:cNvPr id="36" name="35 CuadroTexto"/>
          <p:cNvSpPr txBox="1"/>
          <p:nvPr/>
        </p:nvSpPr>
        <p:spPr>
          <a:xfrm rot="21389313">
            <a:off x="3500430" y="3214686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8. Planear</a:t>
            </a:r>
            <a:endParaRPr lang="es-ES" sz="14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2143108" y="4643446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9. Practicar</a:t>
            </a:r>
            <a:endParaRPr lang="es-ES" sz="1400" dirty="0"/>
          </a:p>
        </p:txBody>
      </p:sp>
      <p:sp>
        <p:nvSpPr>
          <p:cNvPr id="38" name="37 CuadroTexto"/>
          <p:cNvSpPr txBox="1"/>
          <p:nvPr/>
        </p:nvSpPr>
        <p:spPr>
          <a:xfrm>
            <a:off x="3500430" y="4429132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12. Planear</a:t>
            </a:r>
            <a:endParaRPr lang="es-ES" sz="1400" dirty="0"/>
          </a:p>
        </p:txBody>
      </p:sp>
      <p:sp>
        <p:nvSpPr>
          <p:cNvPr id="39" name="38 CuadroTexto"/>
          <p:cNvSpPr txBox="1"/>
          <p:nvPr/>
        </p:nvSpPr>
        <p:spPr>
          <a:xfrm>
            <a:off x="4786314" y="4786322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11. Revisar</a:t>
            </a:r>
            <a:endParaRPr lang="es-ES" sz="14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3643306" y="5143512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10. Reflexionar</a:t>
            </a:r>
            <a:endParaRPr lang="es-ES" sz="1400" dirty="0"/>
          </a:p>
        </p:txBody>
      </p:sp>
      <p:sp>
        <p:nvSpPr>
          <p:cNvPr id="41" name="40 CuadroTexto"/>
          <p:cNvSpPr txBox="1"/>
          <p:nvPr/>
        </p:nvSpPr>
        <p:spPr>
          <a:xfrm>
            <a:off x="3000364" y="564357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Analizar el progreso</a:t>
            </a:r>
            <a:endParaRPr lang="es-ES" sz="1400" dirty="0"/>
          </a:p>
        </p:txBody>
      </p:sp>
      <p:sp>
        <p:nvSpPr>
          <p:cNvPr id="42" name="41 CuadroTexto"/>
          <p:cNvSpPr txBox="1"/>
          <p:nvPr/>
        </p:nvSpPr>
        <p:spPr>
          <a:xfrm>
            <a:off x="7143768" y="1643050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Novicio</a:t>
            </a:r>
            <a:endParaRPr lang="es-ES" sz="1400" dirty="0"/>
          </a:p>
        </p:txBody>
      </p:sp>
      <p:sp>
        <p:nvSpPr>
          <p:cNvPr id="43" name="42 CuadroTexto"/>
          <p:cNvSpPr txBox="1"/>
          <p:nvPr/>
        </p:nvSpPr>
        <p:spPr>
          <a:xfrm>
            <a:off x="7143768" y="2643182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Iniciado avanzado</a:t>
            </a:r>
            <a:endParaRPr lang="es-ES" sz="1400" dirty="0"/>
          </a:p>
        </p:txBody>
      </p:sp>
      <p:sp>
        <p:nvSpPr>
          <p:cNvPr id="44" name="43 CuadroTexto"/>
          <p:cNvSpPr txBox="1"/>
          <p:nvPr/>
        </p:nvSpPr>
        <p:spPr>
          <a:xfrm>
            <a:off x="7215206" y="3714752"/>
            <a:ext cx="1785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Componentes</a:t>
            </a:r>
            <a:endParaRPr lang="es-ES" sz="1400" dirty="0"/>
          </a:p>
        </p:txBody>
      </p:sp>
      <p:sp>
        <p:nvSpPr>
          <p:cNvPr id="45" name="44 CuadroTexto"/>
          <p:cNvSpPr txBox="1"/>
          <p:nvPr/>
        </p:nvSpPr>
        <p:spPr>
          <a:xfrm>
            <a:off x="7286644" y="4857760"/>
            <a:ext cx="1643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Proficiente</a:t>
            </a:r>
            <a:endParaRPr lang="es-ES" sz="1400" dirty="0"/>
          </a:p>
        </p:txBody>
      </p:sp>
      <p:sp>
        <p:nvSpPr>
          <p:cNvPr id="46" name="45 CuadroTexto"/>
          <p:cNvSpPr txBox="1"/>
          <p:nvPr/>
        </p:nvSpPr>
        <p:spPr>
          <a:xfrm>
            <a:off x="7358082" y="5786454"/>
            <a:ext cx="1500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Experto</a:t>
            </a:r>
            <a:endParaRPr lang="es-ES" sz="1400" dirty="0"/>
          </a:p>
        </p:txBody>
      </p:sp>
      <p:sp>
        <p:nvSpPr>
          <p:cNvPr id="47" name="46 CuadroTexto"/>
          <p:cNvSpPr txBox="1"/>
          <p:nvPr/>
        </p:nvSpPr>
        <p:spPr>
          <a:xfrm>
            <a:off x="357158" y="1500174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Transmisión </a:t>
            </a:r>
            <a:endParaRPr lang="es-ES" sz="1400" dirty="0"/>
          </a:p>
        </p:txBody>
      </p:sp>
      <p:sp>
        <p:nvSpPr>
          <p:cNvPr id="48" name="47 CuadroTexto"/>
          <p:cNvSpPr txBox="1"/>
          <p:nvPr/>
        </p:nvSpPr>
        <p:spPr>
          <a:xfrm>
            <a:off x="357158" y="2571744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Adquisición</a:t>
            </a:r>
            <a:endParaRPr lang="es-ES" sz="1400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2844" y="3571876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Fortalecimiento</a:t>
            </a:r>
            <a:endParaRPr lang="es-ES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214282" y="4786322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Mantenimiento</a:t>
            </a:r>
            <a:endParaRPr lang="es-ES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142844" y="5857892"/>
            <a:ext cx="1428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Autorregulación</a:t>
            </a:r>
            <a:endParaRPr lang="es-ES" sz="1400" dirty="0"/>
          </a:p>
        </p:txBody>
      </p:sp>
      <p:sp>
        <p:nvSpPr>
          <p:cNvPr id="53" name="52 Flecha izquierda">
            <a:hlinkClick r:id="rId3" action="ppaction://hlinkpres?slideindex=1&amp;slidetitle="/>
          </p:cNvPr>
          <p:cNvSpPr/>
          <p:nvPr/>
        </p:nvSpPr>
        <p:spPr>
          <a:xfrm>
            <a:off x="357158" y="6286520"/>
            <a:ext cx="642942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67</Words>
  <Application>Microsoft Office PowerPoint</Application>
  <PresentationFormat>Presentación en pantalla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Modelo de la espiral práctica 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de la espiral práctica </dc:title>
  <dc:creator>Dolores Jiménez Solis</dc:creator>
  <cp:lastModifiedBy>Adrian Cortes</cp:lastModifiedBy>
  <cp:revision>10</cp:revision>
  <dcterms:created xsi:type="dcterms:W3CDTF">2009-10-28T07:38:29Z</dcterms:created>
  <dcterms:modified xsi:type="dcterms:W3CDTF">2009-10-30T00:24:47Z</dcterms:modified>
</cp:coreProperties>
</file>