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AD43-9F71-4288-BCAD-8F79414F3EB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28F6-CE4F-4C45-B8D2-8C0CC12C1F3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143535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7200" dirty="0" smtClean="0"/>
              <a:t>EL APRENDIZAJE COMO CONSTRUCCIÓN SOCIAL </a:t>
            </a:r>
            <a:endParaRPr lang="es-ES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2285992"/>
            <a:ext cx="1928826" cy="5000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APRENDIZAJE</a:t>
            </a:r>
            <a:endParaRPr lang="es-ES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2143108" y="257174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3000364" y="2214554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Proceso que cambia el estado del conocimiento</a:t>
            </a:r>
            <a:endParaRPr lang="es-ES" dirty="0"/>
          </a:p>
        </p:txBody>
      </p:sp>
      <p:cxnSp>
        <p:nvCxnSpPr>
          <p:cNvPr id="9" name="8 Conector recto de flecha"/>
          <p:cNvCxnSpPr/>
          <p:nvPr/>
        </p:nvCxnSpPr>
        <p:spPr>
          <a:xfrm rot="5400000" flipH="1" flipV="1">
            <a:off x="857224" y="20716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285720" y="1500174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 significativo</a:t>
            </a:r>
            <a:endParaRPr lang="es-ES" dirty="0"/>
          </a:p>
        </p:txBody>
      </p:sp>
      <p:cxnSp>
        <p:nvCxnSpPr>
          <p:cNvPr id="12" name="11 Conector recto de flecha"/>
          <p:cNvCxnSpPr>
            <a:stCxn id="10" idx="3"/>
          </p:cNvCxnSpPr>
          <p:nvPr/>
        </p:nvCxnSpPr>
        <p:spPr>
          <a:xfrm>
            <a:off x="1857356" y="171448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2357422" y="1500174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Externalizado y compartido</a:t>
            </a:r>
            <a:endParaRPr lang="es-ES" dirty="0"/>
          </a:p>
        </p:txBody>
      </p:sp>
      <p:cxnSp>
        <p:nvCxnSpPr>
          <p:cNvPr id="15" name="14 Conector recto de flecha"/>
          <p:cNvCxnSpPr/>
          <p:nvPr/>
        </p:nvCxnSpPr>
        <p:spPr>
          <a:xfrm rot="5400000" flipH="1" flipV="1">
            <a:off x="3000364" y="128586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1785918" y="571480"/>
            <a:ext cx="264320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Desarrolla inteligencia colectiva</a:t>
            </a:r>
            <a:endParaRPr lang="es-ES" dirty="0"/>
          </a:p>
        </p:txBody>
      </p:sp>
      <p:cxnSp>
        <p:nvCxnSpPr>
          <p:cNvPr id="18" name="17 Conector recto de flecha"/>
          <p:cNvCxnSpPr>
            <a:stCxn id="13" idx="3"/>
          </p:cNvCxnSpPr>
          <p:nvPr/>
        </p:nvCxnSpPr>
        <p:spPr>
          <a:xfrm flipV="1">
            <a:off x="4000496" y="1428736"/>
            <a:ext cx="785818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6" idx="3"/>
          </p:cNvCxnSpPr>
          <p:nvPr/>
        </p:nvCxnSpPr>
        <p:spPr>
          <a:xfrm>
            <a:off x="4429124" y="857232"/>
            <a:ext cx="35719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4857752" y="1285860"/>
            <a:ext cx="10715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gestado</a:t>
            </a:r>
            <a:endParaRPr lang="es-ES" dirty="0"/>
          </a:p>
        </p:txBody>
      </p:sp>
      <p:cxnSp>
        <p:nvCxnSpPr>
          <p:cNvPr id="23" name="22 Conector recto de flecha"/>
          <p:cNvCxnSpPr>
            <a:stCxn id="21" idx="3"/>
          </p:cNvCxnSpPr>
          <p:nvPr/>
        </p:nvCxnSpPr>
        <p:spPr>
          <a:xfrm flipV="1">
            <a:off x="5929322" y="1428736"/>
            <a:ext cx="42862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6429388" y="100010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Inteligencia organizacional</a:t>
            </a:r>
            <a:endParaRPr lang="es-ES" dirty="0"/>
          </a:p>
        </p:txBody>
      </p:sp>
      <p:cxnSp>
        <p:nvCxnSpPr>
          <p:cNvPr id="32" name="31 Conector recto de flecha"/>
          <p:cNvCxnSpPr>
            <a:stCxn id="30" idx="0"/>
          </p:cNvCxnSpPr>
          <p:nvPr/>
        </p:nvCxnSpPr>
        <p:spPr>
          <a:xfrm rot="5400000" flipH="1" flipV="1">
            <a:off x="7090189" y="803654"/>
            <a:ext cx="35719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5929322" y="0"/>
            <a:ext cx="2643206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Cultivado en el ámbito educativo</a:t>
            </a:r>
            <a:endParaRPr lang="es-ES" dirty="0"/>
          </a:p>
        </p:txBody>
      </p:sp>
      <p:cxnSp>
        <p:nvCxnSpPr>
          <p:cNvPr id="36" name="35 Conector recto de flecha"/>
          <p:cNvCxnSpPr>
            <a:stCxn id="30" idx="2"/>
            <a:endCxn id="37" idx="0"/>
          </p:cNvCxnSpPr>
          <p:nvPr/>
        </p:nvCxnSpPr>
        <p:spPr>
          <a:xfrm rot="16200000" flipH="1">
            <a:off x="7411660" y="1482314"/>
            <a:ext cx="428628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7000892" y="2071678"/>
            <a:ext cx="200026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Basada en el desarrollo de competencias</a:t>
            </a:r>
            <a:endParaRPr lang="es-ES" dirty="0"/>
          </a:p>
        </p:txBody>
      </p:sp>
      <p:cxnSp>
        <p:nvCxnSpPr>
          <p:cNvPr id="40" name="39 Conector recto de flecha"/>
          <p:cNvCxnSpPr>
            <a:stCxn id="37" idx="2"/>
          </p:cNvCxnSpPr>
          <p:nvPr/>
        </p:nvCxnSpPr>
        <p:spPr>
          <a:xfrm rot="5400000">
            <a:off x="7608115" y="2821777"/>
            <a:ext cx="35719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7000892" y="3214686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Teoría del aprendizaje social</a:t>
            </a:r>
            <a:endParaRPr lang="es-ES" dirty="0"/>
          </a:p>
        </p:txBody>
      </p:sp>
      <p:cxnSp>
        <p:nvCxnSpPr>
          <p:cNvPr id="43" name="42 Conector recto de flecha"/>
          <p:cNvCxnSpPr>
            <a:stCxn id="7" idx="3"/>
          </p:cNvCxnSpPr>
          <p:nvPr/>
        </p:nvCxnSpPr>
        <p:spPr>
          <a:xfrm>
            <a:off x="4857752" y="2678901"/>
            <a:ext cx="21431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5072066" y="2071678"/>
            <a:ext cx="135732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marco colectivo</a:t>
            </a:r>
          </a:p>
          <a:p>
            <a:pPr algn="ctr"/>
            <a:r>
              <a:rPr lang="es-ES" sz="1400" dirty="0" smtClean="0"/>
              <a:t>Reconstrucción en un entorno social</a:t>
            </a:r>
          </a:p>
          <a:p>
            <a:pPr algn="ctr"/>
            <a:r>
              <a:rPr lang="es-ES" sz="1400" dirty="0" smtClean="0"/>
              <a:t>Modificación de creencias</a:t>
            </a:r>
            <a:endParaRPr lang="es-ES" sz="1400" dirty="0"/>
          </a:p>
        </p:txBody>
      </p:sp>
      <p:cxnSp>
        <p:nvCxnSpPr>
          <p:cNvPr id="49" name="48 Conector recto de flecha"/>
          <p:cNvCxnSpPr>
            <a:stCxn id="45" idx="3"/>
          </p:cNvCxnSpPr>
          <p:nvPr/>
        </p:nvCxnSpPr>
        <p:spPr>
          <a:xfrm>
            <a:off x="6429388" y="2821777"/>
            <a:ext cx="500066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>
            <a:endCxn id="53" idx="0"/>
          </p:cNvCxnSpPr>
          <p:nvPr/>
        </p:nvCxnSpPr>
        <p:spPr>
          <a:xfrm rot="5400000">
            <a:off x="6805232" y="3803256"/>
            <a:ext cx="642942" cy="3230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tángulo"/>
          <p:cNvSpPr/>
          <p:nvPr/>
        </p:nvSpPr>
        <p:spPr>
          <a:xfrm>
            <a:off x="6143636" y="4286256"/>
            <a:ext cx="164307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Conformando comunidades de práctica</a:t>
            </a:r>
            <a:endParaRPr lang="es-ES" dirty="0"/>
          </a:p>
        </p:txBody>
      </p:sp>
      <p:cxnSp>
        <p:nvCxnSpPr>
          <p:cNvPr id="56" name="55 Conector recto de flecha"/>
          <p:cNvCxnSpPr>
            <a:stCxn id="53" idx="1"/>
          </p:cNvCxnSpPr>
          <p:nvPr/>
        </p:nvCxnSpPr>
        <p:spPr>
          <a:xfrm rot="10800000">
            <a:off x="5857884" y="4714885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4000496" y="4071942"/>
            <a:ext cx="185738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Conjunto de personas trabajando por un largo tiempo</a:t>
            </a:r>
            <a:endParaRPr lang="es-ES" dirty="0"/>
          </a:p>
        </p:txBody>
      </p:sp>
      <p:cxnSp>
        <p:nvCxnSpPr>
          <p:cNvPr id="59" name="58 Conector recto de flecha"/>
          <p:cNvCxnSpPr/>
          <p:nvPr/>
        </p:nvCxnSpPr>
        <p:spPr>
          <a:xfrm rot="5400000">
            <a:off x="5857884" y="5214950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Rectángulo"/>
          <p:cNvSpPr/>
          <p:nvPr/>
        </p:nvSpPr>
        <p:spPr>
          <a:xfrm>
            <a:off x="4214810" y="5429264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Son grupos informales</a:t>
            </a:r>
            <a:endParaRPr lang="es-ES" dirty="0"/>
          </a:p>
        </p:txBody>
      </p:sp>
      <p:cxnSp>
        <p:nvCxnSpPr>
          <p:cNvPr id="62" name="61 Conector recto de flecha"/>
          <p:cNvCxnSpPr/>
          <p:nvPr/>
        </p:nvCxnSpPr>
        <p:spPr>
          <a:xfrm rot="5400000">
            <a:off x="6572264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Rectángulo"/>
          <p:cNvSpPr/>
          <p:nvPr/>
        </p:nvSpPr>
        <p:spPr>
          <a:xfrm>
            <a:off x="6143636" y="5643578"/>
            <a:ext cx="171451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Definidos por su conocimiento</a:t>
            </a:r>
            <a:endParaRPr lang="es-ES" dirty="0"/>
          </a:p>
        </p:txBody>
      </p:sp>
      <p:cxnSp>
        <p:nvCxnSpPr>
          <p:cNvPr id="65" name="64 Conector recto de flecha"/>
          <p:cNvCxnSpPr>
            <a:stCxn id="53" idx="3"/>
          </p:cNvCxnSpPr>
          <p:nvPr/>
        </p:nvCxnSpPr>
        <p:spPr>
          <a:xfrm>
            <a:off x="7786710" y="4750603"/>
            <a:ext cx="285752" cy="3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8072462" y="4429132"/>
            <a:ext cx="107153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Comparten procesos colectivos de aprendizaje</a:t>
            </a:r>
            <a:endParaRPr lang="es-ES" sz="1400" dirty="0"/>
          </a:p>
        </p:txBody>
      </p:sp>
      <p:sp>
        <p:nvSpPr>
          <p:cNvPr id="70" name="69 Rectángulo"/>
          <p:cNvSpPr/>
          <p:nvPr/>
        </p:nvSpPr>
        <p:spPr>
          <a:xfrm>
            <a:off x="285720" y="3214686"/>
            <a:ext cx="228601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 el elemento fundamental en el desarrollo  de la </a:t>
            </a:r>
            <a:r>
              <a:rPr lang="es-ES" dirty="0" err="1" smtClean="0"/>
              <a:t>C.d</a:t>
            </a:r>
            <a:r>
              <a:rPr lang="es-ES" dirty="0" smtClean="0"/>
              <a:t> P.</a:t>
            </a:r>
            <a:endParaRPr lang="es-ES" dirty="0"/>
          </a:p>
        </p:txBody>
      </p:sp>
      <p:cxnSp>
        <p:nvCxnSpPr>
          <p:cNvPr id="74" name="73 Conector recto de flecha"/>
          <p:cNvCxnSpPr>
            <a:stCxn id="2" idx="2"/>
          </p:cNvCxnSpPr>
          <p:nvPr/>
        </p:nvCxnSpPr>
        <p:spPr>
          <a:xfrm rot="16200000" flipH="1">
            <a:off x="982240" y="2982512"/>
            <a:ext cx="428630" cy="35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 rot="10800000">
            <a:off x="3071802" y="471488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Rectángulo"/>
          <p:cNvSpPr/>
          <p:nvPr/>
        </p:nvSpPr>
        <p:spPr>
          <a:xfrm>
            <a:off x="1928794" y="4357694"/>
            <a:ext cx="107157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Son seres sociales y aprenden en sociedad</a:t>
            </a:r>
            <a:endParaRPr lang="es-ES" sz="1400" dirty="0"/>
          </a:p>
        </p:txBody>
      </p:sp>
      <p:cxnSp>
        <p:nvCxnSpPr>
          <p:cNvPr id="81" name="80 Conector recto de flecha"/>
          <p:cNvCxnSpPr/>
          <p:nvPr/>
        </p:nvCxnSpPr>
        <p:spPr>
          <a:xfrm rot="16200000" flipV="1">
            <a:off x="1321571" y="4250537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/>
          <p:nvPr/>
        </p:nvCxnSpPr>
        <p:spPr>
          <a:xfrm rot="10800000">
            <a:off x="3143240" y="578645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Rectángulo"/>
          <p:cNvSpPr/>
          <p:nvPr/>
        </p:nvSpPr>
        <p:spPr>
          <a:xfrm>
            <a:off x="1142976" y="5500702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-Formas de hacer </a:t>
            </a:r>
          </a:p>
          <a:p>
            <a:pPr algn="ctr">
              <a:buFontTx/>
              <a:buChar char="-"/>
            </a:pPr>
            <a:r>
              <a:rPr lang="es-ES" sz="1400" dirty="0" smtClean="0"/>
              <a:t>Formas de hablar </a:t>
            </a:r>
          </a:p>
          <a:p>
            <a:pPr algn="ctr">
              <a:buFontTx/>
              <a:buChar char="-"/>
            </a:pPr>
            <a:r>
              <a:rPr lang="es-ES" sz="1400" dirty="0" smtClean="0"/>
              <a:t>- Creencias y valores</a:t>
            </a:r>
            <a:endParaRPr lang="es-ES" sz="14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71802" y="285728"/>
            <a:ext cx="250033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Aprendizaje </a:t>
            </a:r>
            <a:endParaRPr lang="es-ES" dirty="0"/>
          </a:p>
        </p:txBody>
      </p:sp>
      <p:cxnSp>
        <p:nvCxnSpPr>
          <p:cNvPr id="4" name="3 Conector recto de flecha"/>
          <p:cNvCxnSpPr>
            <a:stCxn id="2" idx="1"/>
          </p:cNvCxnSpPr>
          <p:nvPr/>
        </p:nvCxnSpPr>
        <p:spPr>
          <a:xfrm rot="10800000" flipV="1">
            <a:off x="2071670" y="678636"/>
            <a:ext cx="1000132" cy="821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>
            <a:stCxn id="2" idx="2"/>
          </p:cNvCxnSpPr>
          <p:nvPr/>
        </p:nvCxnSpPr>
        <p:spPr>
          <a:xfrm rot="5400000">
            <a:off x="3946918" y="1410877"/>
            <a:ext cx="71438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>
            <a:stCxn id="2" idx="3"/>
          </p:cNvCxnSpPr>
          <p:nvPr/>
        </p:nvCxnSpPr>
        <p:spPr>
          <a:xfrm>
            <a:off x="5572132" y="678637"/>
            <a:ext cx="1071570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571472" y="1571612"/>
            <a:ext cx="185738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Colaborativo 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3286116" y="1857364"/>
            <a:ext cx="221457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Cooperativo 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6715140" y="114298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Red </a:t>
            </a:r>
            <a:endParaRPr lang="es-ES" dirty="0"/>
          </a:p>
        </p:txBody>
      </p:sp>
      <p:cxnSp>
        <p:nvCxnSpPr>
          <p:cNvPr id="13" name="12 Conector recto de flecha"/>
          <p:cNvCxnSpPr/>
          <p:nvPr/>
        </p:nvCxnSpPr>
        <p:spPr>
          <a:xfrm rot="5400000">
            <a:off x="858018" y="2357430"/>
            <a:ext cx="570710" cy="286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142844" y="2928934"/>
            <a:ext cx="114300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El facilitador es diseñador</a:t>
            </a:r>
            <a:endParaRPr lang="es-ES" sz="1400" dirty="0"/>
          </a:p>
        </p:txBody>
      </p:sp>
      <p:cxnSp>
        <p:nvCxnSpPr>
          <p:cNvPr id="17" name="16 Conector recto de flecha"/>
          <p:cNvCxnSpPr/>
          <p:nvPr/>
        </p:nvCxnSpPr>
        <p:spPr>
          <a:xfrm rot="16200000" flipH="1">
            <a:off x="1571604" y="2285992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1571604" y="3071810"/>
            <a:ext cx="178595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ES" sz="1400" dirty="0" smtClean="0"/>
              <a:t>Igualdad </a:t>
            </a:r>
          </a:p>
          <a:p>
            <a:pPr algn="ctr">
              <a:buFontTx/>
              <a:buChar char="-"/>
            </a:pPr>
            <a:r>
              <a:rPr lang="es-ES" sz="1400" dirty="0"/>
              <a:t>I</a:t>
            </a:r>
            <a:r>
              <a:rPr lang="es-ES" sz="1400" dirty="0" smtClean="0"/>
              <a:t>nterdependencia positiva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responsabilidad individual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interacción 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habilidades sociales</a:t>
            </a:r>
            <a:endParaRPr lang="es-ES" sz="1400" dirty="0"/>
          </a:p>
        </p:txBody>
      </p:sp>
      <p:cxnSp>
        <p:nvCxnSpPr>
          <p:cNvPr id="20" name="19 Conector recto de flecha"/>
          <p:cNvCxnSpPr/>
          <p:nvPr/>
        </p:nvCxnSpPr>
        <p:spPr>
          <a:xfrm rot="5400000">
            <a:off x="142844" y="392906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214282" y="4357694"/>
            <a:ext cx="114300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Brinda orientación, información, modelo a seguir</a:t>
            </a:r>
            <a:endParaRPr lang="es-ES" sz="1400" dirty="0"/>
          </a:p>
        </p:txBody>
      </p:sp>
      <p:cxnSp>
        <p:nvCxnSpPr>
          <p:cNvPr id="23" name="22 Conector recto de flecha"/>
          <p:cNvCxnSpPr>
            <a:stCxn id="10" idx="2"/>
          </p:cNvCxnSpPr>
          <p:nvPr/>
        </p:nvCxnSpPr>
        <p:spPr>
          <a:xfrm rot="5400000">
            <a:off x="4161231" y="2339572"/>
            <a:ext cx="42863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3643306" y="2571744"/>
            <a:ext cx="192882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 través de relaciones interpersonales positivas</a:t>
            </a:r>
            <a:endParaRPr lang="es-ES" sz="1400" dirty="0"/>
          </a:p>
        </p:txBody>
      </p:sp>
      <p:cxnSp>
        <p:nvCxnSpPr>
          <p:cNvPr id="28" name="27 Conector recto de flecha"/>
          <p:cNvCxnSpPr/>
          <p:nvPr/>
        </p:nvCxnSpPr>
        <p:spPr>
          <a:xfrm rot="5400000">
            <a:off x="4286248" y="33575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Rectángulo"/>
          <p:cNvSpPr/>
          <p:nvPr/>
        </p:nvSpPr>
        <p:spPr>
          <a:xfrm>
            <a:off x="3571868" y="3500438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se da una interdependencia positiva</a:t>
            </a:r>
            <a:endParaRPr lang="es-ES" sz="1400" dirty="0"/>
          </a:p>
        </p:txBody>
      </p:sp>
      <p:cxnSp>
        <p:nvCxnSpPr>
          <p:cNvPr id="31" name="30 Conector recto de flecha"/>
          <p:cNvCxnSpPr>
            <a:stCxn id="29" idx="2"/>
          </p:cNvCxnSpPr>
          <p:nvPr/>
        </p:nvCxnSpPr>
        <p:spPr>
          <a:xfrm rot="5400000">
            <a:off x="4393405" y="439341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3500430" y="4714884"/>
            <a:ext cx="228601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lo que hace uno de ellos repercute en los demás</a:t>
            </a:r>
            <a:endParaRPr lang="es-ES" sz="1400" dirty="0"/>
          </a:p>
        </p:txBody>
      </p:sp>
      <p:cxnSp>
        <p:nvCxnSpPr>
          <p:cNvPr id="34" name="33 Conector recto de flecha"/>
          <p:cNvCxnSpPr>
            <a:stCxn id="32" idx="2"/>
          </p:cNvCxnSpPr>
          <p:nvPr/>
        </p:nvCxnSpPr>
        <p:spPr>
          <a:xfrm rot="5400000">
            <a:off x="4500562" y="557214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"/>
          <p:cNvSpPr/>
          <p:nvPr/>
        </p:nvSpPr>
        <p:spPr>
          <a:xfrm>
            <a:off x="3357554" y="5715016"/>
            <a:ext cx="235745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Establece relaciones simétricas</a:t>
            </a:r>
            <a:endParaRPr lang="es-ES" sz="1400" dirty="0"/>
          </a:p>
        </p:txBody>
      </p:sp>
      <p:cxnSp>
        <p:nvCxnSpPr>
          <p:cNvPr id="37" name="36 Conector recto de flecha"/>
          <p:cNvCxnSpPr>
            <a:stCxn id="11" idx="2"/>
          </p:cNvCxnSpPr>
          <p:nvPr/>
        </p:nvCxnSpPr>
        <p:spPr>
          <a:xfrm rot="16200000" flipH="1">
            <a:off x="7304503" y="1732347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6715140" y="2000240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Es aprender en redes</a:t>
            </a:r>
            <a:endParaRPr lang="es-ES" sz="1400" dirty="0"/>
          </a:p>
        </p:txBody>
      </p:sp>
      <p:cxnSp>
        <p:nvCxnSpPr>
          <p:cNvPr id="40" name="39 Conector recto de flecha"/>
          <p:cNvCxnSpPr>
            <a:stCxn id="38" idx="2"/>
          </p:cNvCxnSpPr>
          <p:nvPr/>
        </p:nvCxnSpPr>
        <p:spPr>
          <a:xfrm rot="5400000">
            <a:off x="7429520" y="271462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7072330" y="3000372"/>
            <a:ext cx="171451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 forma conjunta</a:t>
            </a:r>
            <a:endParaRPr lang="es-ES" sz="1400" dirty="0"/>
          </a:p>
        </p:txBody>
      </p:sp>
      <p:cxnSp>
        <p:nvCxnSpPr>
          <p:cNvPr id="43" name="42 Conector recto de flecha"/>
          <p:cNvCxnSpPr/>
          <p:nvPr/>
        </p:nvCxnSpPr>
        <p:spPr>
          <a:xfrm rot="5400000">
            <a:off x="7500958" y="350043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6858016" y="3714752"/>
            <a:ext cx="178595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En el lugar</a:t>
            </a:r>
          </a:p>
          <a:p>
            <a:pPr algn="ctr"/>
            <a:r>
              <a:rPr lang="es-ES" sz="1400" dirty="0" smtClean="0"/>
              <a:t>Momento</a:t>
            </a:r>
          </a:p>
          <a:p>
            <a:pPr algn="ctr"/>
            <a:r>
              <a:rPr lang="es-ES" sz="1400" dirty="0" smtClean="0"/>
              <a:t>Ritmo oportuno y apropiado</a:t>
            </a:r>
            <a:endParaRPr lang="es-ES" sz="14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169</Words>
  <Application>Microsoft Office PowerPoint</Application>
  <PresentationFormat>Presentación en pantalla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EL APRENDIZAJE COMO CONSTRUCCIÓN SOCIAL </vt:lpstr>
      <vt:lpstr>Diapositiva 2</vt:lpstr>
      <vt:lpstr>Diapositiva 3</vt:lpstr>
    </vt:vector>
  </TitlesOfParts>
  <Company>estudiante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APRENDIZAJE COMO CONSTRUCCIÓN SOCIAL </dc:title>
  <dc:creator>Adrian Cortes</dc:creator>
  <cp:lastModifiedBy>Adrian Cortes</cp:lastModifiedBy>
  <cp:revision>6</cp:revision>
  <dcterms:created xsi:type="dcterms:W3CDTF">2009-10-30T04:52:05Z</dcterms:created>
  <dcterms:modified xsi:type="dcterms:W3CDTF">2009-10-30T05:44:50Z</dcterms:modified>
</cp:coreProperties>
</file>