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500042"/>
            <a:ext cx="8772500" cy="785818"/>
          </a:xfrm>
        </p:spPr>
        <p:txBody>
          <a:bodyPr/>
          <a:lstStyle/>
          <a:p>
            <a:pPr algn="ctr"/>
            <a:r>
              <a:rPr lang="es-PE" dirty="0" smtClean="0"/>
              <a:t>MUESTREO OPINÁTICO O      INTENCIONAL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r>
              <a:rPr lang="es-ES" dirty="0" smtClean="0"/>
              <a:t> 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286000" y="282883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PE" sz="2400" dirty="0" smtClean="0"/>
              <a:t>Este tipo de muestreo se caracteriza por un esfuerzo deliberado de obtener muestras "representativas" mediante la inclusión en la muestra de grupos supuestamente típicos</a:t>
            </a:r>
            <a:endParaRPr lang="es-ES" sz="24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399</TotalTime>
  <Words>30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MUESTREO OPINÁTICO O      INTENCIONAL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47</cp:revision>
  <dcterms:created xsi:type="dcterms:W3CDTF">2010-10-30T20:36:59Z</dcterms:created>
  <dcterms:modified xsi:type="dcterms:W3CDTF">2010-11-04T15:42:32Z</dcterms:modified>
</cp:coreProperties>
</file>