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000364" y="928670"/>
            <a:ext cx="3857652" cy="1470025"/>
          </a:xfrm>
        </p:spPr>
        <p:txBody>
          <a:bodyPr/>
          <a:lstStyle/>
          <a:p>
            <a:r>
              <a:rPr lang="es-ES" sz="5400" dirty="0" smtClean="0"/>
              <a:t>Muestreo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6572296" cy="4429156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Es un procedimiento por medio del cual se estudia una parte de la población llamada muestra, con el objetivo de inferir con respecto a toda la población. </a:t>
            </a:r>
          </a:p>
          <a:p>
            <a:pPr algn="just"/>
            <a:r>
              <a:rPr lang="es-ES" sz="2800" dirty="0" smtClean="0"/>
              <a:t>Es importante relacionar el muestreo con lo que es el censo, el cual se define como la enumeración completa de todos los elementos de la población de interés.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60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Mi PC</cp:lastModifiedBy>
  <cp:revision>45</cp:revision>
  <dcterms:created xsi:type="dcterms:W3CDTF">2010-10-30T20:36:59Z</dcterms:created>
  <dcterms:modified xsi:type="dcterms:W3CDTF">2010-11-04T14:22:24Z</dcterms:modified>
</cp:coreProperties>
</file>