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3356-F006-44E5-B81A-1EFAC326B2BF}" type="datetimeFigureOut">
              <a:rPr lang="es-ES" smtClean="0"/>
              <a:t>18/01/2011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9FA3-3912-41F1-9299-C9988BCA4D0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990656" cy="100811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Competencias Informáticas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4176464" cy="4176464"/>
          </a:xfrm>
          <a:solidFill>
            <a:schemeClr val="accent2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b="1" dirty="0" smtClean="0">
                <a:solidFill>
                  <a:schemeClr val="tx1"/>
                </a:solidFill>
              </a:rPr>
              <a:t>competencias informáticas</a:t>
            </a:r>
            <a:r>
              <a:rPr lang="es-ES" dirty="0" smtClean="0">
                <a:solidFill>
                  <a:schemeClr val="tx1"/>
                </a:solidFill>
              </a:rPr>
              <a:t> son el conjunto de conocimientos, habilidades, disposiciones y conductas que capacitan a los individuos para saber cómo funcionan las TIC, para qué sirven y cómo se pueden utilizar para conseguir objetivos específicos.</a:t>
            </a:r>
          </a:p>
          <a:p>
            <a:endParaRPr lang="es-ES" dirty="0"/>
          </a:p>
        </p:txBody>
      </p:sp>
      <p:pic>
        <p:nvPicPr>
          <p:cNvPr id="1026" name="Picture 2" descr="C:\Documents and Settings\Propietario\Mis documentos\Mis imágenes\informa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60040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Competencias Informáticas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Competencias Informáticas </dc:title>
  <dc:creator>casa</dc:creator>
  <cp:lastModifiedBy>casa</cp:lastModifiedBy>
  <cp:revision>1</cp:revision>
  <dcterms:created xsi:type="dcterms:W3CDTF">2011-01-19T01:01:17Z</dcterms:created>
  <dcterms:modified xsi:type="dcterms:W3CDTF">2011-01-19T01:06:06Z</dcterms:modified>
</cp:coreProperties>
</file>