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F030-A05F-4A7C-A9FD-EECFEA66B958}" type="datetimeFigureOut">
              <a:rPr lang="es-ES" smtClean="0"/>
              <a:pPr/>
              <a:t>20/12/2010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FAF62-AB4F-4B25-9D1B-DB13DB2264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F030-A05F-4A7C-A9FD-EECFEA66B958}" type="datetimeFigureOut">
              <a:rPr lang="es-ES" smtClean="0"/>
              <a:pPr/>
              <a:t>20/12/2010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FAF62-AB4F-4B25-9D1B-DB13DB2264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F030-A05F-4A7C-A9FD-EECFEA66B958}" type="datetimeFigureOut">
              <a:rPr lang="es-ES" smtClean="0"/>
              <a:pPr/>
              <a:t>20/12/2010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FAF62-AB4F-4B25-9D1B-DB13DB2264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F030-A05F-4A7C-A9FD-EECFEA66B958}" type="datetimeFigureOut">
              <a:rPr lang="es-ES" smtClean="0"/>
              <a:pPr/>
              <a:t>20/12/2010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FAF62-AB4F-4B25-9D1B-DB13DB2264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F030-A05F-4A7C-A9FD-EECFEA66B958}" type="datetimeFigureOut">
              <a:rPr lang="es-ES" smtClean="0"/>
              <a:pPr/>
              <a:t>20/12/2010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FAF62-AB4F-4B25-9D1B-DB13DB2264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F030-A05F-4A7C-A9FD-EECFEA66B958}" type="datetimeFigureOut">
              <a:rPr lang="es-ES" smtClean="0"/>
              <a:pPr/>
              <a:t>20/12/2010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FAF62-AB4F-4B25-9D1B-DB13DB2264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F030-A05F-4A7C-A9FD-EECFEA66B958}" type="datetimeFigureOut">
              <a:rPr lang="es-ES" smtClean="0"/>
              <a:pPr/>
              <a:t>20/12/2010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FAF62-AB4F-4B25-9D1B-DB13DB2264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F030-A05F-4A7C-A9FD-EECFEA66B958}" type="datetimeFigureOut">
              <a:rPr lang="es-ES" smtClean="0"/>
              <a:pPr/>
              <a:t>20/12/2010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FAF62-AB4F-4B25-9D1B-DB13DB2264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F030-A05F-4A7C-A9FD-EECFEA66B958}" type="datetimeFigureOut">
              <a:rPr lang="es-ES" smtClean="0"/>
              <a:pPr/>
              <a:t>20/12/2010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FAF62-AB4F-4B25-9D1B-DB13DB2264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F030-A05F-4A7C-A9FD-EECFEA66B958}" type="datetimeFigureOut">
              <a:rPr lang="es-ES" smtClean="0"/>
              <a:pPr/>
              <a:t>20/12/2010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FAF62-AB4F-4B25-9D1B-DB13DB2264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F030-A05F-4A7C-A9FD-EECFEA66B958}" type="datetimeFigureOut">
              <a:rPr lang="es-ES" smtClean="0"/>
              <a:pPr/>
              <a:t>20/12/2010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FAF62-AB4F-4B25-9D1B-DB13DB2264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1F030-A05F-4A7C-A9FD-EECFEA66B958}" type="datetimeFigureOut">
              <a:rPr lang="es-ES" smtClean="0"/>
              <a:pPr/>
              <a:t>20/12/2010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FAF62-AB4F-4B25-9D1B-DB13DB2264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RESEÑA:</a:t>
            </a:r>
            <a:br>
              <a:rPr lang="es-ES" dirty="0" smtClean="0"/>
            </a:br>
            <a:r>
              <a:rPr lang="es-ES" dirty="0" smtClean="0"/>
              <a:t>“PIRAMIDE DE ABRAHAM MASLOW”</a:t>
            </a:r>
            <a:endParaRPr lang="es-E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6849" y="1628800"/>
            <a:ext cx="7521579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548680"/>
            <a:ext cx="7776864" cy="4536504"/>
          </a:xfrm>
        </p:spPr>
        <p:txBody>
          <a:bodyPr>
            <a:normAutofit/>
          </a:bodyPr>
          <a:lstStyle/>
          <a:p>
            <a:r>
              <a:rPr lang="es-E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s-E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pirámide de Maslow hace énfasis en la importancia de las necesidades básicas del ser humano, iniciando con las </a:t>
            </a:r>
            <a:r>
              <a:rPr lang="es-E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fisiológicas</a:t>
            </a:r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las cuales son la respiración, la alimentación, el descanso y el sexo</a:t>
            </a:r>
            <a:r>
              <a:rPr lang="es-E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ES" dirty="0">
              <a:solidFill>
                <a:schemeClr val="tx1"/>
              </a:solidFill>
            </a:endParaRPr>
          </a:p>
          <a:p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028" name="Picture 4" descr="Niña comiendo un bocadillo. Hábitos saludables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789040"/>
            <a:ext cx="648072" cy="857550"/>
          </a:xfrm>
          <a:prstGeom prst="rect">
            <a:avLst/>
          </a:prstGeom>
          <a:noFill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564904"/>
            <a:ext cx="5247092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http://neofronteras.com/wp-content/photos/gente_comiend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2348880"/>
            <a:ext cx="1905000" cy="1285876"/>
          </a:xfrm>
          <a:prstGeom prst="rect">
            <a:avLst/>
          </a:prstGeom>
          <a:noFill/>
        </p:spPr>
      </p:pic>
      <p:pic>
        <p:nvPicPr>
          <p:cNvPr id="1033" name="Picture 9" descr="man_sand.gif (14158 bytes)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312" y="3933056"/>
            <a:ext cx="533400" cy="952500"/>
          </a:xfrm>
          <a:prstGeom prst="rect">
            <a:avLst/>
          </a:prstGeom>
          <a:noFill/>
        </p:spPr>
      </p:pic>
      <p:pic>
        <p:nvPicPr>
          <p:cNvPr id="1035" name="Picture 11" descr="http://www.gifmania.com.mx/hombres/bebiendo/040125_drinkLove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2320" y="5085184"/>
            <a:ext cx="1143000" cy="1524001"/>
          </a:xfrm>
          <a:prstGeom prst="rect">
            <a:avLst/>
          </a:prstGeom>
          <a:noFill/>
        </p:spPr>
      </p:pic>
      <p:pic>
        <p:nvPicPr>
          <p:cNvPr id="1037" name="Picture 13" descr="urlaub09.gif (22951 bytes)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68144" y="5013176"/>
            <a:ext cx="1247775" cy="962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76056" y="548680"/>
            <a:ext cx="3477072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ES" sz="2800" dirty="0" smtClean="0">
                <a:latin typeface="Arial" pitchFamily="34" charset="0"/>
                <a:cs typeface="Arial" pitchFamily="34" charset="0"/>
              </a:rPr>
              <a:t>Después viene la </a:t>
            </a: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seguridad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, éstas son la seguridad física, de empleo, de recursos, moral, familiar, de salud y de propiedad privada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endParaRPr lang="es-ES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s-ES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s-ES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800" dirty="0" smtClean="0">
                <a:latin typeface="Arial" pitchFamily="34" charset="0"/>
                <a:cs typeface="Arial" pitchFamily="34" charset="0"/>
              </a:rPr>
              <a:t> Enseguida viene la </a:t>
            </a: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afiliación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, que consiste en la amistad, afecto y la intimidad sexual.</a:t>
            </a:r>
          </a:p>
          <a:p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540" y="332656"/>
            <a:ext cx="4607508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10.gif (19346 bytes)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863304"/>
            <a:ext cx="1872208" cy="1640055"/>
          </a:xfrm>
          <a:prstGeom prst="rect">
            <a:avLst/>
          </a:prstGeom>
          <a:noFill/>
        </p:spPr>
      </p:pic>
      <p:pic>
        <p:nvPicPr>
          <p:cNvPr id="1030" name="Picture 6" descr="C:\Users\seven\Desktop\IRBING\FAMILIA\DULCE\DULCE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3933056"/>
            <a:ext cx="2308515" cy="17313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548680"/>
            <a:ext cx="3600400" cy="4525963"/>
          </a:xfrm>
        </p:spPr>
        <p:txBody>
          <a:bodyPr>
            <a:noAutofit/>
          </a:bodyPr>
          <a:lstStyle/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Continuando con éstas necesidades tenemos el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reconocimiento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, el cual estriba en el auto reconocimiento,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            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confianza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, respeto, éxito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Por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último tenemos la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autorrealización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, que consiste en la moral, creatividad, espontaneidad, falta de prejuicios, aceptación de hechos y resolución de problemas.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88640"/>
            <a:ext cx="4850720" cy="31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http://www.banquetesluccagourmet.com/i/sec-servicios-graduacion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4941168"/>
            <a:ext cx="1584176" cy="1185869"/>
          </a:xfrm>
          <a:prstGeom prst="rect">
            <a:avLst/>
          </a:prstGeom>
          <a:noFill/>
        </p:spPr>
      </p:pic>
      <p:pic>
        <p:nvPicPr>
          <p:cNvPr id="2054" name="Picture 6" descr="http://www.mty.itesm.mx/dise/boletines/boletin7/Imagen/graduacion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3645024"/>
            <a:ext cx="1736990" cy="1528552"/>
          </a:xfrm>
          <a:prstGeom prst="rect">
            <a:avLst/>
          </a:prstGeom>
          <a:noFill/>
        </p:spPr>
      </p:pic>
      <p:pic>
        <p:nvPicPr>
          <p:cNvPr id="2056" name="Picture 8" descr="http://comps.fotosearch.com/comp/UNN/UNN399/bandera-empresa-negocio_~u1144891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79912" y="3789040"/>
            <a:ext cx="1440160" cy="13681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98</Words>
  <Application>Microsoft Office PowerPoint</Application>
  <PresentationFormat>Presentación en pantalla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RESEÑA: “PIRAMIDE DE ABRAHAM MASLOW”</vt:lpstr>
      <vt:lpstr>Diapositiva 2</vt:lpstr>
      <vt:lpstr>Diapositiva 3</vt:lpstr>
      <vt:lpstr>Diapositiva 4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seven</dc:creator>
  <cp:lastModifiedBy>seven</cp:lastModifiedBy>
  <cp:revision>14</cp:revision>
  <dcterms:created xsi:type="dcterms:W3CDTF">2010-12-02T21:44:04Z</dcterms:created>
  <dcterms:modified xsi:type="dcterms:W3CDTF">2010-12-20T21:54:32Z</dcterms:modified>
</cp:coreProperties>
</file>