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158262-15DF-4881-8AA6-1DFB81116D8B}" type="datetimeFigureOut">
              <a:rPr lang="es-PA" smtClean="0"/>
              <a:t>02/05/2011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7C3876-DD51-4BB4-8E36-21079BA3E133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3861641"/>
          </a:xfrm>
        </p:spPr>
        <p:txBody>
          <a:bodyPr>
            <a:noAutofit/>
          </a:bodyPr>
          <a:lstStyle/>
          <a:p>
            <a:pPr algn="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Vivimos en una época de movimientos y cambios,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ambos evolucionarios y revolucionarios a la vez, con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buenos y malos. Y en una época así, una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tiene la obligación especial de mantener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mejor del pasado y avanzar rápidamente hacia lo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 del futuro.</a:t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F. Kennedy,1963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0981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</TotalTime>
  <Words>9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Forma de onda</vt:lpstr>
      <vt:lpstr>Vivimos en una época de movimientos y cambios, ambos evolucionarios y revolucionarios a la vez, con aspectos buenos y malos. Y en una época así, una universidad tiene la obligación especial de mantener lo mejor del pasado y avanzar rápidamente hacia lo mejor del futuro.    John F. Kennedy,1963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Vivimos en una época de movimientos y cambios, ambos evolucionarios y revolucionarios a la vez, con aspectos buenos y malos. Y en una época así, una universidad tiene la obligación especial de mantener lo mejor del pasado y avanzar rápidamente hacia lo mejor del futuro.    John F. Kennedy,1963</dc:title>
  <dc:creator>Msc.Sanchez</dc:creator>
  <cp:lastModifiedBy>Msc.Sanchez</cp:lastModifiedBy>
  <cp:revision>1</cp:revision>
  <dcterms:created xsi:type="dcterms:W3CDTF">2011-02-06T02:53:21Z</dcterms:created>
  <dcterms:modified xsi:type="dcterms:W3CDTF">2011-02-06T02:54:36Z</dcterms:modified>
</cp:coreProperties>
</file>