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7D6D0-0C75-4395-89FE-0444E7B64063}" type="datetimeFigureOut">
              <a:rPr lang="es-ES"/>
              <a:pPr>
                <a:defRPr/>
              </a:pPr>
              <a:t>08/02/2011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BCB02-091A-4CD2-BBD2-1585090E86A1}" type="slidenum">
              <a:rPr lang="eu-ES"/>
              <a:pPr>
                <a:defRPr/>
              </a:pPr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356CE-7585-4E82-9A4B-48F4A96A74FC}" type="datetimeFigureOut">
              <a:rPr lang="es-ES"/>
              <a:pPr>
                <a:defRPr/>
              </a:pPr>
              <a:t>08/02/2011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78DF0-9C8D-43E2-9AF1-CF7463BB4351}" type="slidenum">
              <a:rPr lang="eu-ES"/>
              <a:pPr>
                <a:defRPr/>
              </a:pPr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ADFF5-8B54-4EAA-85A6-AAD454165AC2}" type="datetimeFigureOut">
              <a:rPr lang="es-ES"/>
              <a:pPr>
                <a:defRPr/>
              </a:pPr>
              <a:t>08/02/2011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775EC-31C6-4D5C-BD60-63948FBA5268}" type="slidenum">
              <a:rPr lang="eu-ES"/>
              <a:pPr>
                <a:defRPr/>
              </a:pPr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58BD8-BA1F-42D6-8CE8-22332F88A31B}" type="datetimeFigureOut">
              <a:rPr lang="es-ES"/>
              <a:pPr>
                <a:defRPr/>
              </a:pPr>
              <a:t>08/02/2011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23B7E-24A0-410F-9F1F-A8DF95372158}" type="slidenum">
              <a:rPr lang="eu-ES"/>
              <a:pPr>
                <a:defRPr/>
              </a:pPr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BE494-7D94-4653-B67E-CBBF4DD1550B}" type="datetimeFigureOut">
              <a:rPr lang="es-ES"/>
              <a:pPr>
                <a:defRPr/>
              </a:pPr>
              <a:t>08/02/2011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DD671-FEE0-46FB-8C60-8871C4C5181C}" type="slidenum">
              <a:rPr lang="eu-ES"/>
              <a:pPr>
                <a:defRPr/>
              </a:pPr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429F3-4D80-4EAD-A823-AE5E1AA3C011}" type="datetimeFigureOut">
              <a:rPr lang="es-ES"/>
              <a:pPr>
                <a:defRPr/>
              </a:pPr>
              <a:t>08/02/2011</a:t>
            </a:fld>
            <a:endParaRPr lang="eu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u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AB155-99CB-4426-B6FD-E95E493CC3B3}" type="slidenum">
              <a:rPr lang="eu-ES"/>
              <a:pPr>
                <a:defRPr/>
              </a:pPr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8334F-3A04-4336-BB88-D1CC1389E3DC}" type="datetimeFigureOut">
              <a:rPr lang="es-ES"/>
              <a:pPr>
                <a:defRPr/>
              </a:pPr>
              <a:t>08/02/2011</a:t>
            </a:fld>
            <a:endParaRPr lang="eu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u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77331-61E7-45B8-BA62-A215CA5C0571}" type="slidenum">
              <a:rPr lang="eu-ES"/>
              <a:pPr>
                <a:defRPr/>
              </a:pPr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9A71A-2AB0-4C01-BBBA-60B019A54A74}" type="datetimeFigureOut">
              <a:rPr lang="es-ES"/>
              <a:pPr>
                <a:defRPr/>
              </a:pPr>
              <a:t>08/02/2011</a:t>
            </a:fld>
            <a:endParaRPr lang="eu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u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9F455-067C-4815-BCA5-FE2B0689B99E}" type="slidenum">
              <a:rPr lang="eu-ES"/>
              <a:pPr>
                <a:defRPr/>
              </a:pPr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19364-E446-4E53-A884-386C654CB1C3}" type="datetimeFigureOut">
              <a:rPr lang="es-ES"/>
              <a:pPr>
                <a:defRPr/>
              </a:pPr>
              <a:t>08/02/2011</a:t>
            </a:fld>
            <a:endParaRPr lang="eu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u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5812-7C5C-4779-8D4B-D77B670CDB31}" type="slidenum">
              <a:rPr lang="eu-ES"/>
              <a:pPr>
                <a:defRPr/>
              </a:pPr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13CE1-8A6E-46FA-ACAE-8C242750443F}" type="datetimeFigureOut">
              <a:rPr lang="es-ES"/>
              <a:pPr>
                <a:defRPr/>
              </a:pPr>
              <a:t>08/02/2011</a:t>
            </a:fld>
            <a:endParaRPr lang="eu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u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23435-D853-42C4-82E7-C88348B85C0D}" type="slidenum">
              <a:rPr lang="eu-ES"/>
              <a:pPr>
                <a:defRPr/>
              </a:pPr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u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2A8EB-661E-4765-8F31-69D73DF291DA}" type="datetimeFigureOut">
              <a:rPr lang="es-ES"/>
              <a:pPr>
                <a:defRPr/>
              </a:pPr>
              <a:t>08/02/2011</a:t>
            </a:fld>
            <a:endParaRPr lang="eu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u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145DD-0BC8-45B2-81C3-27E7B1514ECF}" type="slidenum">
              <a:rPr lang="eu-ES"/>
              <a:pPr>
                <a:defRPr/>
              </a:pPr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u-E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02178F-28E9-42FC-A3E4-755FCD36EBB9}" type="datetimeFigureOut">
              <a:rPr lang="es-ES"/>
              <a:pPr>
                <a:defRPr/>
              </a:pPr>
              <a:t>08/02/2011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7F781E-22B9-49E3-ADB5-7684F6AFECB1}" type="slidenum">
              <a:rPr lang="eu-ES"/>
              <a:pPr>
                <a:defRPr/>
              </a:pPr>
              <a:t>‹Nº›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071563"/>
            <a:ext cx="7772400" cy="40005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u-ES" dirty="0" smtClean="0">
                <a:latin typeface="Kristen ITC" pitchFamily="66" charset="0"/>
              </a:rPr>
              <a:t>ESKOLA BERRIA</a:t>
            </a:r>
            <a:br>
              <a:rPr lang="eu-ES" dirty="0" smtClean="0">
                <a:latin typeface="Kristen ITC" pitchFamily="66" charset="0"/>
              </a:rPr>
            </a:br>
            <a:r>
              <a:rPr lang="eu-ES" dirty="0" smtClean="0">
                <a:latin typeface="Kristen ITC" pitchFamily="66" charset="0"/>
              </a:rPr>
              <a:t/>
            </a:r>
            <a:br>
              <a:rPr lang="eu-ES" dirty="0" smtClean="0">
                <a:latin typeface="Kristen ITC" pitchFamily="66" charset="0"/>
              </a:rPr>
            </a:br>
            <a:r>
              <a:rPr lang="eu-ES" dirty="0" smtClean="0">
                <a:latin typeface="Kristen ITC" pitchFamily="66" charset="0"/>
              </a:rPr>
              <a:t>VS</a:t>
            </a:r>
            <a:br>
              <a:rPr lang="eu-ES" dirty="0" smtClean="0">
                <a:latin typeface="Kristen ITC" pitchFamily="66" charset="0"/>
              </a:rPr>
            </a:br>
            <a:r>
              <a:rPr lang="eu-ES" dirty="0" smtClean="0">
                <a:latin typeface="Kristen ITC" pitchFamily="66" charset="0"/>
              </a:rPr>
              <a:t/>
            </a:r>
            <a:br>
              <a:rPr lang="eu-ES" dirty="0" smtClean="0">
                <a:latin typeface="Kristen ITC" pitchFamily="66" charset="0"/>
              </a:rPr>
            </a:br>
            <a:r>
              <a:rPr lang="eu-ES" dirty="0" smtClean="0">
                <a:latin typeface="Kristen ITC" pitchFamily="66" charset="0"/>
              </a:rPr>
              <a:t>ESKOLA TRADIZIONALA</a:t>
            </a:r>
            <a:endParaRPr lang="eu-ES" dirty="0">
              <a:latin typeface="Kristen ITC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11267" name="3 Marcador de contenido" descr="images 6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12291" name="3 Marcador de contenido" descr="images 7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13315" name="3 Marcador de contenido" descr="images 5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14339" name="3 Marcador de contenido" descr="genero bereizketa eskolan.jpg 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15363" name="3 Marcador de contenido" descr="eskola berria 4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16387" name="3 Marcador de contenido" descr="eskola berria 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17411" name="3 Marcador de contenido" descr="eskola berria 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18435" name="3 Marcador de contenido" descr="eskola berria 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u-ES"/>
          </a:p>
        </p:txBody>
      </p:sp>
      <p:pic>
        <p:nvPicPr>
          <p:cNvPr id="3076" name="3 Imagen" descr="images 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u-ES"/>
          </a:p>
        </p:txBody>
      </p:sp>
      <p:pic>
        <p:nvPicPr>
          <p:cNvPr id="4100" name="3 Imagen" descr="índice 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5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5123" name="3 Marcador de contenido" descr="zigorra eskoletan 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6147" name="3 Marcador de contenido" descr="genero bereizketa eskolan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7171" name="3 Marcador de contenido" descr="zigorra eskoletan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8195" name="3 Marcador de contenido" descr="zigorra eskoletan 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9219" name="3 Marcador de contenido" descr="images 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smtClean="0"/>
          </a:p>
        </p:txBody>
      </p:sp>
      <p:pic>
        <p:nvPicPr>
          <p:cNvPr id="10243" name="3 Marcador de contenido" descr="índice 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</Words>
  <Application>Microsoft Office PowerPoint</Application>
  <PresentationFormat>Presentación en pantalla (4:3)</PresentationFormat>
  <Paragraphs>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Calibri</vt:lpstr>
      <vt:lpstr>Arial</vt:lpstr>
      <vt:lpstr>Kristen ITC</vt:lpstr>
      <vt:lpstr>Tema de Office</vt:lpstr>
      <vt:lpstr>ESKOLA BERRIA  VS  ESKOLA TRADIZIONALA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ESKOLA BERRIA  VS  ESKOLA TRADIZIONALA</dc:title>
  <dc:creator>Maite</dc:creator>
  <cp:lastModifiedBy>Maite</cp:lastModifiedBy>
  <cp:revision>1</cp:revision>
  <dcterms:created xsi:type="dcterms:W3CDTF">2011-02-08T20:47:15Z</dcterms:created>
  <dcterms:modified xsi:type="dcterms:W3CDTF">2011-02-08T21:49:42Z</dcterms:modified>
</cp:coreProperties>
</file>