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2120-B2ED-450B-82EB-8C94A19AB05E}" type="datetimeFigureOut">
              <a:rPr lang="es-ES" smtClean="0"/>
              <a:pPr/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AA906-99C2-4AF0-A4F1-8567A96E200E}" type="slidenum">
              <a:rPr lang="eu-ES" smtClean="0"/>
              <a:pPr/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4000527"/>
          </a:xfrm>
        </p:spPr>
        <p:txBody>
          <a:bodyPr>
            <a:normAutofit fontScale="90000"/>
          </a:bodyPr>
          <a:lstStyle/>
          <a:p>
            <a:r>
              <a:rPr lang="eu-ES" dirty="0" smtClean="0">
                <a:latin typeface="Kristen ITC" pitchFamily="66" charset="0"/>
              </a:rPr>
              <a:t>ESKOLA BERRIA</a:t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/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>VS</a:t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/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>ESKOLA TRADIZIONALA</a:t>
            </a:r>
            <a:endParaRPr lang="eu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genero bereizketa eskolan.jpg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eskola berria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eskola berria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eskola berria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eskola berri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images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Imagen" descr="índice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94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zigorra eskoletan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genero bereizketa eskol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zigorra eskolet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zigorra eskoletan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pic>
        <p:nvPicPr>
          <p:cNvPr id="4" name="3 Marcador de contenido" descr="índic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Presentación en pantalla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ESKOLA BERRIA  VS  ESKOLA TRADIZIONALA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ESKOLA BERRIA  VS  ESKOLA TRADIZIONALA</dc:title>
  <dc:creator>Maite</dc:creator>
  <cp:lastModifiedBy>Maite</cp:lastModifiedBy>
  <cp:revision>2</cp:revision>
  <dcterms:created xsi:type="dcterms:W3CDTF">2011-02-08T20:47:15Z</dcterms:created>
  <dcterms:modified xsi:type="dcterms:W3CDTF">2011-02-08T22:09:09Z</dcterms:modified>
</cp:coreProperties>
</file>