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2120-B2ED-450B-82EB-8C94A19AB05E}" type="datetimeFigureOut">
              <a:rPr lang="es-ES" smtClean="0"/>
              <a:pPr/>
              <a:t>08/02/2011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A906-99C2-4AF0-A4F1-8567A96E200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2120-B2ED-450B-82EB-8C94A19AB05E}" type="datetimeFigureOut">
              <a:rPr lang="es-ES" smtClean="0"/>
              <a:pPr/>
              <a:t>08/02/2011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A906-99C2-4AF0-A4F1-8567A96E200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2120-B2ED-450B-82EB-8C94A19AB05E}" type="datetimeFigureOut">
              <a:rPr lang="es-ES" smtClean="0"/>
              <a:pPr/>
              <a:t>08/02/2011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A906-99C2-4AF0-A4F1-8567A96E200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2120-B2ED-450B-82EB-8C94A19AB05E}" type="datetimeFigureOut">
              <a:rPr lang="es-ES" smtClean="0"/>
              <a:pPr/>
              <a:t>08/02/2011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A906-99C2-4AF0-A4F1-8567A96E200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2120-B2ED-450B-82EB-8C94A19AB05E}" type="datetimeFigureOut">
              <a:rPr lang="es-ES" smtClean="0"/>
              <a:pPr/>
              <a:t>08/02/2011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A906-99C2-4AF0-A4F1-8567A96E200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2120-B2ED-450B-82EB-8C94A19AB05E}" type="datetimeFigureOut">
              <a:rPr lang="es-ES" smtClean="0"/>
              <a:pPr/>
              <a:t>08/02/2011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A906-99C2-4AF0-A4F1-8567A96E200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2120-B2ED-450B-82EB-8C94A19AB05E}" type="datetimeFigureOut">
              <a:rPr lang="es-ES" smtClean="0"/>
              <a:pPr/>
              <a:t>08/02/2011</a:t>
            </a:fld>
            <a:endParaRPr lang="eu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A906-99C2-4AF0-A4F1-8567A96E200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2120-B2ED-450B-82EB-8C94A19AB05E}" type="datetimeFigureOut">
              <a:rPr lang="es-ES" smtClean="0"/>
              <a:pPr/>
              <a:t>08/02/2011</a:t>
            </a:fld>
            <a:endParaRPr lang="eu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A906-99C2-4AF0-A4F1-8567A96E200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2120-B2ED-450B-82EB-8C94A19AB05E}" type="datetimeFigureOut">
              <a:rPr lang="es-ES" smtClean="0"/>
              <a:pPr/>
              <a:t>08/02/2011</a:t>
            </a:fld>
            <a:endParaRPr lang="eu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A906-99C2-4AF0-A4F1-8567A96E200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2120-B2ED-450B-82EB-8C94A19AB05E}" type="datetimeFigureOut">
              <a:rPr lang="es-ES" smtClean="0"/>
              <a:pPr/>
              <a:t>08/02/2011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A906-99C2-4AF0-A4F1-8567A96E200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u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2120-B2ED-450B-82EB-8C94A19AB05E}" type="datetimeFigureOut">
              <a:rPr lang="es-ES" smtClean="0"/>
              <a:pPr/>
              <a:t>08/02/2011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A906-99C2-4AF0-A4F1-8567A96E200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82120-B2ED-450B-82EB-8C94A19AB05E}" type="datetimeFigureOut">
              <a:rPr lang="es-ES" smtClean="0"/>
              <a:pPr/>
              <a:t>08/02/2011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AA906-99C2-4AF0-A4F1-8567A96E200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4000527"/>
          </a:xfrm>
        </p:spPr>
        <p:txBody>
          <a:bodyPr>
            <a:normAutofit fontScale="90000"/>
          </a:bodyPr>
          <a:lstStyle/>
          <a:p>
            <a:r>
              <a:rPr lang="eu-ES" dirty="0" smtClean="0">
                <a:latin typeface="Kristen ITC" pitchFamily="66" charset="0"/>
              </a:rPr>
              <a:t>ESKOLA BERRIA</a:t>
            </a:r>
            <a:br>
              <a:rPr lang="eu-ES" dirty="0" smtClean="0">
                <a:latin typeface="Kristen ITC" pitchFamily="66" charset="0"/>
              </a:rPr>
            </a:br>
            <a:r>
              <a:rPr lang="eu-ES" dirty="0" smtClean="0">
                <a:latin typeface="Kristen ITC" pitchFamily="66" charset="0"/>
              </a:rPr>
              <a:t/>
            </a:r>
            <a:br>
              <a:rPr lang="eu-ES" dirty="0" smtClean="0">
                <a:latin typeface="Kristen ITC" pitchFamily="66" charset="0"/>
              </a:rPr>
            </a:br>
            <a:r>
              <a:rPr lang="eu-ES" dirty="0" smtClean="0">
                <a:latin typeface="Kristen ITC" pitchFamily="66" charset="0"/>
              </a:rPr>
              <a:t>VS</a:t>
            </a:r>
            <a:br>
              <a:rPr lang="eu-ES" dirty="0" smtClean="0">
                <a:latin typeface="Kristen ITC" pitchFamily="66" charset="0"/>
              </a:rPr>
            </a:br>
            <a:r>
              <a:rPr lang="eu-ES" dirty="0" smtClean="0">
                <a:latin typeface="Kristen ITC" pitchFamily="66" charset="0"/>
              </a:rPr>
              <a:t/>
            </a:r>
            <a:br>
              <a:rPr lang="eu-ES" dirty="0" smtClean="0">
                <a:latin typeface="Kristen ITC" pitchFamily="66" charset="0"/>
              </a:rPr>
            </a:br>
            <a:r>
              <a:rPr lang="eu-ES" dirty="0" smtClean="0">
                <a:latin typeface="Kristen ITC" pitchFamily="66" charset="0"/>
              </a:rPr>
              <a:t>ESKOLA TRADIZIONALA</a:t>
            </a:r>
            <a:endParaRPr lang="eu-ES" dirty="0">
              <a:latin typeface="Kristen ITC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7999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genero bereizketa eskolan.jpg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eskola berria 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eskola berria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eskola berria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eskola berria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u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Imagen" descr="images 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u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Imagen" descr="índice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7494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zigorra eskoletan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genero bereizketa eskola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zigorra eskoleta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zigorra eskoletan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índice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</Words>
  <Application>Microsoft Office PowerPoint</Application>
  <PresentationFormat>Presentación en pantalla (4:3)</PresentationFormat>
  <Paragraphs>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ESKOLA BERRIA  VS  ESKOLA TRADIZIONALA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ESKOLA BERRIA  VS  ESKOLA TRADIZIONALA</dc:title>
  <dc:creator>Maite</dc:creator>
  <cp:lastModifiedBy>Maite</cp:lastModifiedBy>
  <cp:revision>2</cp:revision>
  <dcterms:created xsi:type="dcterms:W3CDTF">2011-02-08T20:47:15Z</dcterms:created>
  <dcterms:modified xsi:type="dcterms:W3CDTF">2011-02-08T22:09:09Z</dcterms:modified>
</cp:coreProperties>
</file>