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F37A7-FC4D-4CDD-ABA6-FD0F51C298EE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CBA5B-342A-4497-BD0F-2E2D806773CE}" type="slidenum">
              <a:rPr lang="eu-ES" smtClean="0"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28662" y="500042"/>
            <a:ext cx="6495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3600" b="1" dirty="0" smtClean="0">
                <a:solidFill>
                  <a:srgbClr val="FFFF00"/>
                </a:solidFill>
                <a:latin typeface="Kristen ITC" pitchFamily="66" charset="0"/>
              </a:rPr>
              <a:t>ASKATASUN   BALOREA</a:t>
            </a:r>
            <a:endParaRPr lang="eu-ES" sz="36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8604"/>
            <a:ext cx="9143999" cy="507209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6" name="5 Marcador de contenido" descr="images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Presentación en pantalla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1</cp:revision>
  <dcterms:created xsi:type="dcterms:W3CDTF">2011-02-09T21:16:58Z</dcterms:created>
  <dcterms:modified xsi:type="dcterms:W3CDTF">2011-02-09T21:25:06Z</dcterms:modified>
</cp:coreProperties>
</file>