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62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4EE554-82F4-4970-A8A0-7E7EA62F6882}" type="datetimeFigureOut">
              <a:rPr lang="es-PA" smtClean="0"/>
              <a:t>02/06/2011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785D6D-065A-4395-90C6-49A2559C142D}" type="slidenum">
              <a:rPr lang="es-PA" smtClean="0"/>
              <a:t>‹Nº›</a:t>
            </a:fld>
            <a:endParaRPr lang="es-PA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17" y="831047"/>
            <a:ext cx="5760640" cy="55158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75656" y="831047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OTEIMA UNIVERSIDAD </a:t>
            </a:r>
            <a:endParaRPr lang="es-PA" sz="2000" dirty="0"/>
          </a:p>
          <a:p>
            <a:pPr algn="ctr"/>
            <a:r>
              <a:rPr lang="es-PA" sz="2000" b="1" dirty="0"/>
              <a:t>MAESTRÍA EN DOCENCIA SUPERIOR </a:t>
            </a:r>
            <a:endParaRPr lang="es-PA" sz="2000" dirty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r>
              <a:rPr lang="es-PA" sz="2000" b="1" dirty="0"/>
              <a:t>EDUCACIÓN A NIVEL SUPERIOR</a:t>
            </a:r>
            <a:endParaRPr lang="es-PA" sz="2000" dirty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r>
              <a:rPr lang="es-PA" sz="2000" b="1" dirty="0" smtClean="0"/>
              <a:t>FACILITADOR </a:t>
            </a:r>
            <a:endParaRPr lang="es-PA" sz="2000" dirty="0"/>
          </a:p>
          <a:p>
            <a:pPr algn="ctr"/>
            <a:r>
              <a:rPr lang="es-PA" sz="2000" b="1" dirty="0" smtClean="0"/>
              <a:t> Prof.  Carlos A. Sánchez, </a:t>
            </a:r>
            <a:r>
              <a:rPr lang="es-PA" sz="2000" b="1" dirty="0" err="1" smtClean="0"/>
              <a:t>Mgtr</a:t>
            </a:r>
            <a:r>
              <a:rPr lang="es-PA" sz="2000" b="1" dirty="0" smtClean="0"/>
              <a:t>.</a:t>
            </a:r>
            <a:endParaRPr lang="es-PA" sz="2000" dirty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endParaRPr lang="es-PA" sz="2000" b="1" dirty="0" smtClean="0"/>
          </a:p>
          <a:p>
            <a:pPr algn="ctr"/>
            <a:endParaRPr lang="es-PA" sz="2000" b="1" dirty="0"/>
          </a:p>
          <a:p>
            <a:pPr algn="ctr"/>
            <a:r>
              <a:rPr lang="es-PA" sz="2000" b="1" dirty="0" smtClean="0"/>
              <a:t>PRESENTAMOS EL TEMA:</a:t>
            </a:r>
            <a:endParaRPr lang="es-PA" sz="2000" dirty="0" smtClean="0"/>
          </a:p>
          <a:p>
            <a:pPr algn="ctr"/>
            <a:r>
              <a:rPr lang="es-PA" sz="2000" b="1" dirty="0" smtClean="0"/>
              <a:t>REDES DE COMPUTADORAS </a:t>
            </a:r>
            <a:endParaRPr lang="es-PA" sz="2000" dirty="0" smtClean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r>
              <a:rPr lang="es-PA" sz="2000" b="1" dirty="0"/>
              <a:t> </a:t>
            </a:r>
            <a:endParaRPr lang="es-PA" sz="2000" dirty="0"/>
          </a:p>
          <a:p>
            <a:pPr algn="ctr"/>
            <a:r>
              <a:rPr lang="es-PA" sz="2000" b="1" dirty="0"/>
              <a:t>ENERO 2011 </a:t>
            </a:r>
            <a:endParaRPr lang="es-PA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33294"/>
            <a:ext cx="1699529" cy="16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15476" r="23141" b="14087"/>
          <a:stretch/>
        </p:blipFill>
        <p:spPr bwMode="auto">
          <a:xfrm>
            <a:off x="1043608" y="0"/>
            <a:ext cx="8141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_39i92wpcRi4/SsyvKAac0hI/AAAAAAAAABA/yFgc8uL_gZM/S700/0003105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8357"/>
            <a:ext cx="8077441" cy="52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7" y="116632"/>
            <a:ext cx="8077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Retroalimentación</a:t>
            </a:r>
          </a:p>
          <a:p>
            <a:r>
              <a:rPr lang="es-P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del Tema</a:t>
            </a:r>
            <a:r>
              <a:rPr lang="es-P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 </a:t>
            </a:r>
            <a:endParaRPr lang="es-P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55012" y="6437958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Veamos un Video</a:t>
            </a:r>
            <a:endParaRPr lang="es-P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clrChange>
              <a:clrFrom>
                <a:srgbClr val="E4E6F2"/>
              </a:clrFrom>
              <a:clrTo>
                <a:srgbClr val="E4E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93" y="5615775"/>
            <a:ext cx="985567" cy="9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8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83" r="21802" b="15496"/>
          <a:stretch/>
        </p:blipFill>
        <p:spPr bwMode="auto">
          <a:xfrm>
            <a:off x="1043608" y="0"/>
            <a:ext cx="81333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848872" cy="59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27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620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4484" r="23587" b="11309"/>
          <a:stretch/>
        </p:blipFill>
        <p:spPr bwMode="auto">
          <a:xfrm>
            <a:off x="1043607" y="7034"/>
            <a:ext cx="8088495" cy="68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540000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6865" r="29722" b="13889"/>
          <a:stretch/>
        </p:blipFill>
        <p:spPr bwMode="auto">
          <a:xfrm>
            <a:off x="1043607" y="0"/>
            <a:ext cx="80718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14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Msc.Sanchez</dc:creator>
  <cp:lastModifiedBy>Msc.Sanchez</cp:lastModifiedBy>
  <cp:revision>11</cp:revision>
  <dcterms:created xsi:type="dcterms:W3CDTF">2011-02-06T04:57:21Z</dcterms:created>
  <dcterms:modified xsi:type="dcterms:W3CDTF">2011-02-06T21:36:17Z</dcterms:modified>
</cp:coreProperties>
</file>