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8453-06C0-4ADF-914A-1A9F9B84A998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601-A6FB-46C3-B326-93FAB26FE4B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8453-06C0-4ADF-914A-1A9F9B84A998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601-A6FB-46C3-B326-93FAB26FE4B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8453-06C0-4ADF-914A-1A9F9B84A998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601-A6FB-46C3-B326-93FAB26FE4B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8453-06C0-4ADF-914A-1A9F9B84A998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601-A6FB-46C3-B326-93FAB26FE4B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8453-06C0-4ADF-914A-1A9F9B84A998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601-A6FB-46C3-B326-93FAB26FE4B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8453-06C0-4ADF-914A-1A9F9B84A998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601-A6FB-46C3-B326-93FAB26FE4B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8453-06C0-4ADF-914A-1A9F9B84A998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601-A6FB-46C3-B326-93FAB26FE4B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8453-06C0-4ADF-914A-1A9F9B84A998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601-A6FB-46C3-B326-93FAB26FE4B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8453-06C0-4ADF-914A-1A9F9B84A998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601-A6FB-46C3-B326-93FAB26FE4B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8453-06C0-4ADF-914A-1A9F9B84A998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601-A6FB-46C3-B326-93FAB26FE4B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8453-06C0-4ADF-914A-1A9F9B84A998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C4601-A6FB-46C3-B326-93FAB26FE4B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48453-06C0-4ADF-914A-1A9F9B84A998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C4601-A6FB-46C3-B326-93FAB26FE4B0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71473" y="214291"/>
            <a:ext cx="7429552" cy="15081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Experiencias motrices para </a:t>
            </a:r>
          </a:p>
          <a:p>
            <a:pPr algn="ctr"/>
            <a:r>
              <a:rPr lang="es-E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entrenar habilidades físicas</a:t>
            </a:r>
          </a:p>
          <a:p>
            <a:pPr algn="ctr"/>
            <a:endParaRPr lang="es-E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033463"/>
            <a:ext cx="3986213" cy="58245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ibujoff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500042"/>
            <a:ext cx="4504647" cy="581979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ibujoff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" y="1304925"/>
            <a:ext cx="9048750" cy="42481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</Words>
  <Application>Microsoft Office PowerPoint</Application>
  <PresentationFormat>Presentación en pantalla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Windows XP Colossus Edition 2 Reloaded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Colossus User</dc:creator>
  <cp:lastModifiedBy>Colossus User</cp:lastModifiedBy>
  <cp:revision>2</cp:revision>
  <dcterms:created xsi:type="dcterms:W3CDTF">2006-10-18T06:55:25Z</dcterms:created>
  <dcterms:modified xsi:type="dcterms:W3CDTF">2006-10-18T07:11:28Z</dcterms:modified>
</cp:coreProperties>
</file>