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6ECE0-2DB7-47F8-80F0-312359194D27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B2139-F721-48F9-B362-14843F2F7E1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B2139-F721-48F9-B362-14843F2F7E15}" type="slidenum">
              <a:rPr lang="es-ES" smtClean="0"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19C09CF-E020-45F3-B0F9-A26F6C70910D}" type="datetimeFigureOut">
              <a:rPr lang="es-ES" smtClean="0"/>
              <a:t>26/04/2009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C0B78DB-128D-4CC7-8743-FEB55107E5EE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CLASIFICACIÓN DE LAS PLANTAS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2000240"/>
            <a:ext cx="6786610" cy="4572032"/>
          </a:xfrm>
        </p:spPr>
        <p:txBody>
          <a:bodyPr>
            <a:normAutofit/>
          </a:bodyPr>
          <a:lstStyle/>
          <a:p>
            <a:pPr algn="l"/>
            <a:r>
              <a:rPr lang="es-ES" sz="3600" dirty="0" smtClean="0">
                <a:solidFill>
                  <a:schemeClr val="tx1"/>
                </a:solidFill>
              </a:rPr>
              <a:t>SEGÚN: </a:t>
            </a:r>
          </a:p>
          <a:p>
            <a:pPr algn="l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70C0"/>
                </a:solidFill>
                <a:hlinkClick r:id="rId2" action="ppaction://hlinksldjump"/>
              </a:rPr>
              <a:t>TAMAÑO</a:t>
            </a:r>
            <a:endParaRPr lang="es-ES" sz="360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70C0"/>
                </a:solidFill>
                <a:hlinkClick r:id="rId3" action="ppaction://hlinksldjump"/>
              </a:rPr>
              <a:t>NATURALEZA</a:t>
            </a:r>
            <a:endParaRPr lang="es-ES" sz="360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600" dirty="0">
                <a:solidFill>
                  <a:srgbClr val="0070C0"/>
                </a:solidFill>
              </a:rPr>
              <a:t> </a:t>
            </a:r>
            <a:r>
              <a:rPr lang="es-ES" sz="3600" dirty="0" smtClean="0">
                <a:solidFill>
                  <a:srgbClr val="0070C0"/>
                </a:solidFill>
                <a:hlinkClick r:id="rId4" action="ppaction://hlinksldjump"/>
              </a:rPr>
              <a:t>ORGANOS REPRODUCTOR</a:t>
            </a:r>
            <a:endParaRPr lang="es-ES" sz="360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70C0"/>
                </a:solidFill>
                <a:hlinkClick r:id="rId5" action="ppaction://hlinksldjump"/>
              </a:rPr>
              <a:t>PARTES</a:t>
            </a:r>
            <a:endParaRPr lang="es-ES" sz="360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70C0"/>
                </a:solidFill>
                <a:hlinkClick r:id="rId6" action="ppaction://hlinksldjump"/>
              </a:rPr>
              <a:t>VASOS CONDUCTORES</a:t>
            </a:r>
            <a:endParaRPr lang="es-ES" sz="3600" dirty="0" smtClean="0">
              <a:solidFill>
                <a:srgbClr val="0070C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s-ES" sz="3600" dirty="0" smtClean="0">
                <a:solidFill>
                  <a:srgbClr val="0070C0"/>
                </a:solidFill>
                <a:hlinkClick r:id="rId7" action="ppaction://hlinksldjump"/>
              </a:rPr>
              <a:t>UTILIDAD</a:t>
            </a:r>
            <a:endParaRPr lang="es-ES" sz="3600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es-ES" dirty="0" smtClean="0"/>
          </a:p>
          <a:p>
            <a:pPr>
              <a:buFont typeface="Arial" pitchFamily="34" charset="0"/>
              <a:buChar char="•"/>
            </a:pP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 partes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571612"/>
            <a:ext cx="8229600" cy="4525963"/>
          </a:xfrm>
        </p:spPr>
        <p:txBody>
          <a:bodyPr/>
          <a:lstStyle/>
          <a:p>
            <a:r>
              <a:rPr lang="es-ES" dirty="0" err="1" smtClean="0"/>
              <a:t>Traqueofitas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" name="3 Imagen" descr="partesplan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428868"/>
            <a:ext cx="3930570" cy="3844916"/>
          </a:xfrm>
          <a:prstGeom prst="rect">
            <a:avLst/>
          </a:prstGeom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143768" y="5929330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Vasos conductores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No vasculares</a:t>
            </a:r>
            <a:endParaRPr lang="es-ES" dirty="0"/>
          </a:p>
        </p:txBody>
      </p:sp>
      <p:pic>
        <p:nvPicPr>
          <p:cNvPr id="4" name="3 Imagen" descr="alg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643182"/>
            <a:ext cx="4495800" cy="3019425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Vasos conductores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Vasculares </a:t>
            </a:r>
            <a:endParaRPr lang="es-ES" dirty="0"/>
          </a:p>
        </p:txBody>
      </p:sp>
      <p:pic>
        <p:nvPicPr>
          <p:cNvPr id="4" name="3 Imagen" descr="Eupatmacrocephcapitmed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143116"/>
            <a:ext cx="2928958" cy="3906498"/>
          </a:xfrm>
          <a:prstGeom prst="rect">
            <a:avLst/>
          </a:prstGeom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143768" y="5929330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Utilidad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Alimenticias </a:t>
            </a:r>
            <a:endParaRPr lang="es-ES" dirty="0"/>
          </a:p>
        </p:txBody>
      </p:sp>
      <p:pic>
        <p:nvPicPr>
          <p:cNvPr id="4" name="3 Imagen" descr="mrkev_bil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2643182"/>
            <a:ext cx="3643330" cy="2712257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Utilidad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Medicinales </a:t>
            </a:r>
            <a:endParaRPr lang="es-ES" dirty="0"/>
          </a:p>
        </p:txBody>
      </p:sp>
      <p:pic>
        <p:nvPicPr>
          <p:cNvPr id="4" name="3 Imagen" descr="plant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85992"/>
            <a:ext cx="3477024" cy="398043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Utilidad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Ornamentales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3 Imagen" descr="ros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357430"/>
            <a:ext cx="3286148" cy="3286148"/>
          </a:xfrm>
          <a:prstGeom prst="rect">
            <a:avLst/>
          </a:prstGeom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143768" y="5929330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Tamaño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00660"/>
          </a:xfrm>
        </p:spPr>
        <p:txBody>
          <a:bodyPr/>
          <a:lstStyle/>
          <a:p>
            <a:r>
              <a:rPr lang="es-ES" dirty="0" smtClean="0"/>
              <a:t>Árboles: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arbo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928802"/>
            <a:ext cx="2857500" cy="276225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Tamaño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Arbustos </a:t>
            </a:r>
          </a:p>
          <a:p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4" name="3 Imagen" descr="arbus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500306"/>
            <a:ext cx="3089735" cy="372313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Tamaño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Herbáceos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3 Imagen" descr="port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2786058"/>
            <a:ext cx="4214810" cy="3161108"/>
          </a:xfrm>
          <a:prstGeom prst="rect">
            <a:avLst/>
          </a:prstGeom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143768" y="5929330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Naturaleza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Silvestre </a:t>
            </a:r>
            <a:endParaRPr lang="es-ES" dirty="0"/>
          </a:p>
        </p:txBody>
      </p:sp>
      <p:pic>
        <p:nvPicPr>
          <p:cNvPr id="4" name="3 Imagen" descr="Taraxacum%20officinale%20hab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428868"/>
            <a:ext cx="2643206" cy="323718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Naturaleza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cultivables </a:t>
            </a:r>
          </a:p>
          <a:p>
            <a:endParaRPr lang="es-ES" dirty="0"/>
          </a:p>
        </p:txBody>
      </p:sp>
      <p:pic>
        <p:nvPicPr>
          <p:cNvPr id="4" name="3 Imagen" descr="0198367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357430"/>
            <a:ext cx="5715000" cy="3429000"/>
          </a:xfrm>
          <a:prstGeom prst="rect">
            <a:avLst/>
          </a:prstGeom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143768" y="5929330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Órganos reproductores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Fanerogamas</a:t>
            </a:r>
            <a:r>
              <a:rPr lang="es-ES" dirty="0" smtClean="0"/>
              <a:t> </a:t>
            </a:r>
          </a:p>
          <a:p>
            <a:endParaRPr lang="es-ES" dirty="0"/>
          </a:p>
        </p:txBody>
      </p:sp>
      <p:pic>
        <p:nvPicPr>
          <p:cNvPr id="4" name="3 Imagen" descr="2047915052_e850c39fc0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928934"/>
            <a:ext cx="4214842" cy="2995955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Órganos reproductores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Criptogamas</a:t>
            </a:r>
            <a:r>
              <a:rPr lang="es-ES" dirty="0" smtClean="0"/>
              <a:t> 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3 Imagen" descr="Helech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500306"/>
            <a:ext cx="4714876" cy="3536157"/>
          </a:xfrm>
          <a:prstGeom prst="rect">
            <a:avLst/>
          </a:prstGeom>
        </p:spPr>
      </p:pic>
      <p:sp>
        <p:nvSpPr>
          <p:cNvPr id="5" name="4 Botón de acción: Inicio">
            <a:hlinkClick r:id="" action="ppaction://hlinkshowjump?jump=firstslide" highlightClick="1"/>
          </p:cNvPr>
          <p:cNvSpPr/>
          <p:nvPr/>
        </p:nvSpPr>
        <p:spPr>
          <a:xfrm>
            <a:off x="7143768" y="5929330"/>
            <a:ext cx="714380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 partes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Briofitas </a:t>
            </a:r>
          </a:p>
          <a:p>
            <a:endParaRPr lang="es-ES" dirty="0"/>
          </a:p>
        </p:txBody>
      </p:sp>
      <p:pic>
        <p:nvPicPr>
          <p:cNvPr id="4" name="3 Imagen" descr="musgo-42b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500306"/>
            <a:ext cx="4214842" cy="311336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</TotalTime>
  <Words>52</Words>
  <Application>Microsoft Office PowerPoint</Application>
  <PresentationFormat>Presentación en pantalla (4:3)</PresentationFormat>
  <Paragraphs>37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Opulento</vt:lpstr>
      <vt:lpstr>CLASIFICACIÓN DE LAS PLANTAS</vt:lpstr>
      <vt:lpstr>Tamaño </vt:lpstr>
      <vt:lpstr>Tamaño </vt:lpstr>
      <vt:lpstr>Tamaño </vt:lpstr>
      <vt:lpstr>Naturaleza </vt:lpstr>
      <vt:lpstr>Naturaleza </vt:lpstr>
      <vt:lpstr>Órganos reproductores</vt:lpstr>
      <vt:lpstr>Órganos reproductores</vt:lpstr>
      <vt:lpstr>Sus partes</vt:lpstr>
      <vt:lpstr>Sus partes </vt:lpstr>
      <vt:lpstr>Vasos conductores</vt:lpstr>
      <vt:lpstr>Vasos conductores</vt:lpstr>
      <vt:lpstr>Utilidad </vt:lpstr>
      <vt:lpstr>Utilidad </vt:lpstr>
      <vt:lpstr>Utilidad </vt:lpstr>
    </vt:vector>
  </TitlesOfParts>
  <Company>TECNOTRONIC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CLASIFICACIÓN DE LAS PLANTAS</dc:title>
  <dc:creator>SILVIA</dc:creator>
  <cp:lastModifiedBy>SILVIA</cp:lastModifiedBy>
  <cp:revision>9</cp:revision>
  <dcterms:created xsi:type="dcterms:W3CDTF">2009-04-26T05:11:35Z</dcterms:created>
  <dcterms:modified xsi:type="dcterms:W3CDTF">2009-04-26T05:45:18Z</dcterms:modified>
</cp:coreProperties>
</file>