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2AC4F1-CE4C-4AE2-B31A-965948E52382}" type="datetimeFigureOut">
              <a:rPr lang="es-ES" smtClean="0"/>
              <a:t>26/04/2009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F35F32-7921-4F3F-8E42-6B802F5DE9D0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2AC4F1-CE4C-4AE2-B31A-965948E52382}" type="datetimeFigureOut">
              <a:rPr lang="es-ES" smtClean="0"/>
              <a:t>26/04/2009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F35F32-7921-4F3F-8E42-6B802F5DE9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2AC4F1-CE4C-4AE2-B31A-965948E52382}" type="datetimeFigureOut">
              <a:rPr lang="es-ES" smtClean="0"/>
              <a:t>26/04/2009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F35F32-7921-4F3F-8E42-6B802F5DE9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2AC4F1-CE4C-4AE2-B31A-965948E52382}" type="datetimeFigureOut">
              <a:rPr lang="es-ES" smtClean="0"/>
              <a:t>26/04/2009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F35F32-7921-4F3F-8E42-6B802F5DE9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2AC4F1-CE4C-4AE2-B31A-965948E52382}" type="datetimeFigureOut">
              <a:rPr lang="es-ES" smtClean="0"/>
              <a:t>26/04/2009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F35F32-7921-4F3F-8E42-6B802F5DE9D0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2AC4F1-CE4C-4AE2-B31A-965948E52382}" type="datetimeFigureOut">
              <a:rPr lang="es-ES" smtClean="0"/>
              <a:t>26/04/2009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F35F32-7921-4F3F-8E42-6B802F5DE9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2AC4F1-CE4C-4AE2-B31A-965948E52382}" type="datetimeFigureOut">
              <a:rPr lang="es-ES" smtClean="0"/>
              <a:t>26/04/2009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F35F32-7921-4F3F-8E42-6B802F5DE9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2AC4F1-CE4C-4AE2-B31A-965948E52382}" type="datetimeFigureOut">
              <a:rPr lang="es-ES" smtClean="0"/>
              <a:t>26/04/2009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F35F32-7921-4F3F-8E42-6B802F5DE9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2AC4F1-CE4C-4AE2-B31A-965948E52382}" type="datetimeFigureOut">
              <a:rPr lang="es-ES" smtClean="0"/>
              <a:t>26/04/2009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F35F32-7921-4F3F-8E42-6B802F5DE9D0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2AC4F1-CE4C-4AE2-B31A-965948E52382}" type="datetimeFigureOut">
              <a:rPr lang="es-ES" smtClean="0"/>
              <a:t>26/04/2009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F35F32-7921-4F3F-8E42-6B802F5DE9D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2AC4F1-CE4C-4AE2-B31A-965948E52382}" type="datetimeFigureOut">
              <a:rPr lang="es-ES" smtClean="0"/>
              <a:t>26/04/2009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F35F32-7921-4F3F-8E42-6B802F5DE9D0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D2AC4F1-CE4C-4AE2-B31A-965948E52382}" type="datetimeFigureOut">
              <a:rPr lang="es-ES" smtClean="0"/>
              <a:t>26/04/2009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DF35F32-7921-4F3F-8E42-6B802F5DE9D0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57224" y="357166"/>
            <a:ext cx="7772400" cy="969959"/>
          </a:xfrm>
        </p:spPr>
        <p:txBody>
          <a:bodyPr/>
          <a:lstStyle/>
          <a:p>
            <a:r>
              <a:rPr lang="es-ES" dirty="0" smtClean="0"/>
              <a:t>PARTES DE LA PLANTA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7290" y="2000240"/>
            <a:ext cx="6400800" cy="4143404"/>
          </a:xfrm>
        </p:spPr>
        <p:txBody>
          <a:bodyPr/>
          <a:lstStyle/>
          <a:p>
            <a:pPr algn="l"/>
            <a:r>
              <a:rPr lang="es-ES" dirty="0" smtClean="0">
                <a:solidFill>
                  <a:schemeClr val="tx1"/>
                </a:solidFill>
              </a:rPr>
              <a:t>-</a:t>
            </a:r>
            <a:r>
              <a:rPr lang="es-ES" dirty="0" smtClean="0">
                <a:solidFill>
                  <a:schemeClr val="tx1"/>
                </a:solidFill>
                <a:hlinkClick r:id="rId2" action="ppaction://hlinksldjump"/>
              </a:rPr>
              <a:t>RAÍZ</a:t>
            </a:r>
            <a:endParaRPr lang="es-ES" dirty="0" smtClean="0">
              <a:solidFill>
                <a:schemeClr val="tx1"/>
              </a:solidFill>
            </a:endParaRPr>
          </a:p>
          <a:p>
            <a:pPr algn="l"/>
            <a:r>
              <a:rPr lang="es-ES" dirty="0" smtClean="0">
                <a:solidFill>
                  <a:schemeClr val="tx1"/>
                </a:solidFill>
              </a:rPr>
              <a:t>-</a:t>
            </a:r>
            <a:r>
              <a:rPr lang="es-ES" dirty="0" smtClean="0">
                <a:solidFill>
                  <a:schemeClr val="tx1"/>
                </a:solidFill>
                <a:hlinkClick r:id="rId3" action="ppaction://hlinksldjump"/>
              </a:rPr>
              <a:t>TALLO</a:t>
            </a:r>
            <a:endParaRPr lang="es-ES" dirty="0" smtClean="0">
              <a:solidFill>
                <a:schemeClr val="tx1"/>
              </a:solidFill>
            </a:endParaRPr>
          </a:p>
          <a:p>
            <a:pPr algn="l"/>
            <a:r>
              <a:rPr lang="es-ES" dirty="0" smtClean="0">
                <a:solidFill>
                  <a:schemeClr val="tx1"/>
                </a:solidFill>
              </a:rPr>
              <a:t>-</a:t>
            </a:r>
            <a:r>
              <a:rPr lang="es-ES" dirty="0" smtClean="0">
                <a:solidFill>
                  <a:schemeClr val="tx1"/>
                </a:solidFill>
                <a:hlinkClick r:id="rId4" action="ppaction://hlinksldjump"/>
              </a:rPr>
              <a:t>HOJA</a:t>
            </a:r>
            <a:endParaRPr lang="es-ES" dirty="0" smtClean="0">
              <a:solidFill>
                <a:schemeClr val="tx1"/>
              </a:solidFill>
            </a:endParaRPr>
          </a:p>
          <a:p>
            <a:pPr algn="l"/>
            <a:r>
              <a:rPr lang="es-ES" dirty="0" smtClean="0">
                <a:solidFill>
                  <a:schemeClr val="tx1"/>
                </a:solidFill>
              </a:rPr>
              <a:t>-</a:t>
            </a:r>
            <a:r>
              <a:rPr lang="es-ES" dirty="0" smtClean="0">
                <a:solidFill>
                  <a:schemeClr val="tx1"/>
                </a:solidFill>
                <a:hlinkClick r:id="rId5" action="ppaction://hlinksldjump"/>
              </a:rPr>
              <a:t>FLOR</a:t>
            </a:r>
            <a:endParaRPr lang="es-ES" dirty="0" smtClean="0">
              <a:solidFill>
                <a:schemeClr val="tx1"/>
              </a:solidFill>
            </a:endParaRPr>
          </a:p>
          <a:p>
            <a:pPr algn="l"/>
            <a:r>
              <a:rPr lang="es-ES" dirty="0" smtClean="0">
                <a:solidFill>
                  <a:schemeClr val="tx1"/>
                </a:solidFill>
              </a:rPr>
              <a:t>-</a:t>
            </a:r>
            <a:r>
              <a:rPr lang="es-ES" dirty="0" smtClean="0">
                <a:solidFill>
                  <a:schemeClr val="tx1"/>
                </a:solidFill>
                <a:hlinkClick r:id="rId6" action="ppaction://hlinksldjump"/>
              </a:rPr>
              <a:t>FRUTO</a:t>
            </a:r>
            <a:endParaRPr lang="es-ES" dirty="0" smtClean="0">
              <a:solidFill>
                <a:schemeClr val="tx1"/>
              </a:solidFill>
            </a:endParaRPr>
          </a:p>
          <a:p>
            <a:endParaRPr lang="es-ES" dirty="0"/>
          </a:p>
        </p:txBody>
      </p:sp>
      <p:pic>
        <p:nvPicPr>
          <p:cNvPr id="5" name="4 Imagen" descr="partesplanta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86116" y="1857364"/>
            <a:ext cx="4819943" cy="471490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RAÍZ</a:t>
            </a:r>
            <a:endParaRPr lang="es-ES" dirty="0"/>
          </a:p>
        </p:txBody>
      </p:sp>
      <p:pic>
        <p:nvPicPr>
          <p:cNvPr id="4" name="3 Marcador de contenido" descr="partes_de_la_raiz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1500174"/>
            <a:ext cx="4357718" cy="4479734"/>
          </a:xfrm>
        </p:spPr>
      </p:pic>
      <p:sp>
        <p:nvSpPr>
          <p:cNvPr id="5" name="4 Botón de acción: Inicio">
            <a:hlinkClick r:id="" action="ppaction://hlinkshowjump?jump=firstslide" highlightClick="1"/>
          </p:cNvPr>
          <p:cNvSpPr/>
          <p:nvPr/>
        </p:nvSpPr>
        <p:spPr>
          <a:xfrm>
            <a:off x="7715272" y="5429264"/>
            <a:ext cx="928694" cy="78581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TALLO</a:t>
            </a:r>
            <a:endParaRPr lang="es-ES" dirty="0"/>
          </a:p>
        </p:txBody>
      </p:sp>
      <p:pic>
        <p:nvPicPr>
          <p:cNvPr id="4" name="3 Marcador de contenido" descr="tall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1643050"/>
            <a:ext cx="4357718" cy="4253133"/>
          </a:xfrm>
        </p:spPr>
      </p:pic>
      <p:sp>
        <p:nvSpPr>
          <p:cNvPr id="5" name="4 Botón de acción: Inicio">
            <a:hlinkClick r:id="" action="ppaction://hlinkshowjump?jump=firstslide" highlightClick="1"/>
          </p:cNvPr>
          <p:cNvSpPr/>
          <p:nvPr/>
        </p:nvSpPr>
        <p:spPr>
          <a:xfrm>
            <a:off x="7715272" y="5429264"/>
            <a:ext cx="928694" cy="78581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HOJA</a:t>
            </a:r>
            <a:endParaRPr lang="es-ES" dirty="0"/>
          </a:p>
        </p:txBody>
      </p:sp>
      <p:pic>
        <p:nvPicPr>
          <p:cNvPr id="4" name="3 Marcador de contenido" descr="partes_de_una_hoj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1857364"/>
            <a:ext cx="5072098" cy="3834507"/>
          </a:xfrm>
        </p:spPr>
      </p:pic>
      <p:sp>
        <p:nvSpPr>
          <p:cNvPr id="5" name="4 Botón de acción: Inicio">
            <a:hlinkClick r:id="" action="ppaction://hlinkshowjump?jump=firstslide" highlightClick="1"/>
          </p:cNvPr>
          <p:cNvSpPr/>
          <p:nvPr/>
        </p:nvSpPr>
        <p:spPr>
          <a:xfrm>
            <a:off x="7715272" y="5429264"/>
            <a:ext cx="928694" cy="78581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FLOR</a:t>
            </a:r>
            <a:endParaRPr lang="es-ES" dirty="0"/>
          </a:p>
        </p:txBody>
      </p:sp>
      <p:pic>
        <p:nvPicPr>
          <p:cNvPr id="4" name="3 Marcador de contenido" descr="partesflo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1714488"/>
            <a:ext cx="5163019" cy="3786214"/>
          </a:xfrm>
        </p:spPr>
      </p:pic>
      <p:sp>
        <p:nvSpPr>
          <p:cNvPr id="5" name="4 Botón de acción: Inicio">
            <a:hlinkClick r:id="" action="ppaction://hlinkshowjump?jump=firstslide" highlightClick="1"/>
          </p:cNvPr>
          <p:cNvSpPr/>
          <p:nvPr/>
        </p:nvSpPr>
        <p:spPr>
          <a:xfrm>
            <a:off x="7715272" y="5429264"/>
            <a:ext cx="928694" cy="78581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FRUTO</a:t>
            </a:r>
            <a:endParaRPr lang="es-ES" dirty="0"/>
          </a:p>
        </p:txBody>
      </p:sp>
      <p:pic>
        <p:nvPicPr>
          <p:cNvPr id="4" name="3 Marcador de contenido" descr="untitled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571612"/>
            <a:ext cx="5644878" cy="4214842"/>
          </a:xfrm>
        </p:spPr>
      </p:pic>
      <p:sp>
        <p:nvSpPr>
          <p:cNvPr id="5" name="4 Botón de acción: Inicio">
            <a:hlinkClick r:id="" action="ppaction://hlinkshowjump?jump=firstslide" highlightClick="1"/>
          </p:cNvPr>
          <p:cNvSpPr/>
          <p:nvPr/>
        </p:nvSpPr>
        <p:spPr>
          <a:xfrm>
            <a:off x="7715272" y="5429264"/>
            <a:ext cx="928694" cy="78581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</TotalTime>
  <Words>19</Words>
  <Application>Microsoft Office PowerPoint</Application>
  <PresentationFormat>Presentación en pantalla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Solsticio</vt:lpstr>
      <vt:lpstr>PARTES DE LA PLANTA</vt:lpstr>
      <vt:lpstr>RAÍZ</vt:lpstr>
      <vt:lpstr>TALLO</vt:lpstr>
      <vt:lpstr>HOJA</vt:lpstr>
      <vt:lpstr>FLOR</vt:lpstr>
      <vt:lpstr>FRUTO</vt:lpstr>
    </vt:vector>
  </TitlesOfParts>
  <Company>TECNOTRONIC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PARTES DE LA PLANTA</dc:title>
  <dc:creator>SILVIA</dc:creator>
  <cp:lastModifiedBy>SILVIA</cp:lastModifiedBy>
  <cp:revision>2</cp:revision>
  <dcterms:created xsi:type="dcterms:W3CDTF">2009-04-26T05:45:36Z</dcterms:created>
  <dcterms:modified xsi:type="dcterms:W3CDTF">2009-04-26T05:56:13Z</dcterms:modified>
</cp:coreProperties>
</file>