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F766A-D205-44ED-923F-3DF8AFFBCBCA}" type="datetimeFigureOut">
              <a:rPr lang="es-MX" smtClean="0"/>
              <a:t>22/05/2009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9A063-A625-4350-8353-18C7C3336FE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onografias.com/trabajos15/computadoras/computadoras.shtml" TargetMode="External"/><Relationship Id="rId13" Type="http://schemas.openxmlformats.org/officeDocument/2006/relationships/hyperlink" Target="http://www.monografias.com/trabajos13/libapren/libapren.shtml" TargetMode="External"/><Relationship Id="rId18" Type="http://schemas.openxmlformats.org/officeDocument/2006/relationships/hyperlink" Target="http://www.monografias.com/trabajos12/curclin/curclin.shtml" TargetMode="External"/><Relationship Id="rId3" Type="http://schemas.openxmlformats.org/officeDocument/2006/relationships/hyperlink" Target="http://www.monografias.com/trabajos7/sisinf/sisinf.shtml" TargetMode="External"/><Relationship Id="rId21" Type="http://schemas.openxmlformats.org/officeDocument/2006/relationships/hyperlink" Target="http://www.monografias.com/trabajos16/objetivos-educacion/objetivos-educacion.shtml" TargetMode="External"/><Relationship Id="rId7" Type="http://schemas.openxmlformats.org/officeDocument/2006/relationships/hyperlink" Target="http://www.monografias.com/trabajos13/televis/televis.shtml" TargetMode="External"/><Relationship Id="rId12" Type="http://schemas.openxmlformats.org/officeDocument/2006/relationships/hyperlink" Target="http://www.monografias.com/trabajos11/fuper/fuper.shtml" TargetMode="External"/><Relationship Id="rId17" Type="http://schemas.openxmlformats.org/officeDocument/2006/relationships/hyperlink" Target="http://www.monografias.com/Educacion/index.shtml" TargetMode="External"/><Relationship Id="rId2" Type="http://schemas.openxmlformats.org/officeDocument/2006/relationships/hyperlink" Target="http://www.monografias.com/Tecnologia/index.shtml" TargetMode="External"/><Relationship Id="rId16" Type="http://schemas.openxmlformats.org/officeDocument/2006/relationships/hyperlink" Target="http://www.monografias.com/trabajos/adpreclu/adpreclu.shtml" TargetMode="External"/><Relationship Id="rId20" Type="http://schemas.openxmlformats.org/officeDocument/2006/relationships/hyperlink" Target="http://www.monografias.com/trabajos/lacomunica/lacomunica.s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onografias.com/Historia/index.shtml" TargetMode="External"/><Relationship Id="rId11" Type="http://schemas.openxmlformats.org/officeDocument/2006/relationships/hyperlink" Target="http://www.monografias.com/trabajos14/medios-comunicacion/medios-comunicacion.shtml" TargetMode="External"/><Relationship Id="rId5" Type="http://schemas.openxmlformats.org/officeDocument/2006/relationships/hyperlink" Target="http://www.monografias.com/trabajos12/fundteo/fundteo.shtml" TargetMode="External"/><Relationship Id="rId15" Type="http://schemas.openxmlformats.org/officeDocument/2006/relationships/hyperlink" Target="http://www.monografias.com/Arte_y_Cultura/Musica/" TargetMode="External"/><Relationship Id="rId23" Type="http://schemas.openxmlformats.org/officeDocument/2006/relationships/hyperlink" Target="http://www.monografias.com/trabajos15/estadistica/estadistica.shtml" TargetMode="External"/><Relationship Id="rId10" Type="http://schemas.openxmlformats.org/officeDocument/2006/relationships/hyperlink" Target="http://www.monografias.com/trabajos11/funpro/funpro.shtml" TargetMode="External"/><Relationship Id="rId19" Type="http://schemas.openxmlformats.org/officeDocument/2006/relationships/hyperlink" Target="http://www.monografias.com/trabajos2/mercambiario/mercambiario.shtml" TargetMode="External"/><Relationship Id="rId4" Type="http://schemas.openxmlformats.org/officeDocument/2006/relationships/hyperlink" Target="http://www.monografias.com/trabajos11/contrest/contrest.shtml" TargetMode="External"/><Relationship Id="rId9" Type="http://schemas.openxmlformats.org/officeDocument/2006/relationships/hyperlink" Target="http://monografias.com/trabajos10/anali/anali.shtml" TargetMode="External"/><Relationship Id="rId14" Type="http://schemas.openxmlformats.org/officeDocument/2006/relationships/hyperlink" Target="http://www.monografias.com/trabajos11/estadi/estadi.shtml" TargetMode="External"/><Relationship Id="rId22" Type="http://schemas.openxmlformats.org/officeDocument/2006/relationships/hyperlink" Target="http://www.monografias.com/trabajos11/basda/basda.s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642918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500" dirty="0" smtClean="0"/>
              <a:t>Multimedia es, en esencia, una tendencia de mezclar diferentes </a:t>
            </a:r>
            <a:r>
              <a:rPr lang="es-MX" sz="1500" dirty="0" smtClean="0">
                <a:hlinkClick r:id="rId2"/>
              </a:rPr>
              <a:t>tecnología</a:t>
            </a:r>
            <a:r>
              <a:rPr lang="es-MX" sz="1500" dirty="0" smtClean="0"/>
              <a:t> de difusión de </a:t>
            </a:r>
            <a:r>
              <a:rPr lang="es-MX" sz="1500" dirty="0" smtClean="0">
                <a:hlinkClick r:id="rId3"/>
              </a:rPr>
              <a:t>información</a:t>
            </a:r>
            <a:r>
              <a:rPr lang="es-MX" sz="1500" dirty="0" smtClean="0"/>
              <a:t>, impactando varios sentidos a la vez para lograr un efecto mayor en la comprensión del mensaje.</a:t>
            </a:r>
          </a:p>
          <a:p>
            <a:pPr algn="just"/>
            <a:r>
              <a:rPr lang="es-MX" sz="1500" dirty="0" smtClean="0"/>
              <a:t>En el siglo veinte han surgido dos de las </a:t>
            </a:r>
            <a:r>
              <a:rPr lang="es-MX" sz="1500" dirty="0" smtClean="0">
                <a:hlinkClick r:id="rId4"/>
              </a:rPr>
              <a:t>herramientas</a:t>
            </a:r>
            <a:r>
              <a:rPr lang="es-MX" sz="1500" dirty="0" smtClean="0"/>
              <a:t> de </a:t>
            </a:r>
            <a:r>
              <a:rPr lang="es-MX" sz="1500" dirty="0" smtClean="0">
                <a:hlinkClick r:id="rId5"/>
              </a:rPr>
              <a:t>comunicación</a:t>
            </a:r>
            <a:r>
              <a:rPr lang="es-MX" sz="1500" dirty="0" smtClean="0"/>
              <a:t> mas potentes en la </a:t>
            </a:r>
            <a:r>
              <a:rPr lang="es-MX" sz="1500" dirty="0" smtClean="0">
                <a:hlinkClick r:id="rId6"/>
              </a:rPr>
              <a:t>historia</a:t>
            </a:r>
            <a:r>
              <a:rPr lang="es-MX" sz="1500" dirty="0" smtClean="0"/>
              <a:t> de la humanidad :</a:t>
            </a:r>
            <a:r>
              <a:rPr lang="es-MX" sz="1500" dirty="0" smtClean="0">
                <a:hlinkClick r:id="rId7"/>
              </a:rPr>
              <a:t>la televisión</a:t>
            </a:r>
            <a:r>
              <a:rPr lang="es-MX" sz="1500" dirty="0" smtClean="0"/>
              <a:t> y el </a:t>
            </a:r>
            <a:r>
              <a:rPr lang="es-MX" sz="1500" dirty="0" smtClean="0">
                <a:hlinkClick r:id="rId8"/>
              </a:rPr>
              <a:t>computador</a:t>
            </a:r>
            <a:r>
              <a:rPr lang="es-MX" sz="1500" dirty="0" smtClean="0"/>
              <a:t>.</a:t>
            </a:r>
          </a:p>
          <a:p>
            <a:pPr algn="just"/>
            <a:r>
              <a:rPr lang="es-MX" sz="1500" dirty="0" smtClean="0"/>
              <a:t>El advenimiento del </a:t>
            </a:r>
            <a:r>
              <a:rPr lang="es-MX" sz="1500" dirty="0" smtClean="0">
                <a:hlinkClick r:id="rId8"/>
              </a:rPr>
              <a:t>computador</a:t>
            </a:r>
            <a:r>
              <a:rPr lang="es-MX" sz="1500" dirty="0" smtClean="0"/>
              <a:t> ha hecho posible obtener acceso a enormes cantidades de </a:t>
            </a:r>
            <a:r>
              <a:rPr lang="es-MX" sz="1500" dirty="0" smtClean="0">
                <a:hlinkClick r:id="rId3"/>
              </a:rPr>
              <a:t>información</a:t>
            </a:r>
            <a:r>
              <a:rPr lang="es-MX" sz="1500" dirty="0" smtClean="0"/>
              <a:t> al instante, y esta máquina tan versátil se ha convertido en un instrumento universal para mente. La combinación de las capacidades interactivas del computador con las posibilidades de </a:t>
            </a:r>
            <a:r>
              <a:rPr lang="es-MX" sz="1500" dirty="0" smtClean="0">
                <a:hlinkClick r:id="rId5"/>
              </a:rPr>
              <a:t>comunicación</a:t>
            </a:r>
            <a:r>
              <a:rPr lang="es-MX" sz="1500" dirty="0" smtClean="0"/>
              <a:t> del vídeo es quizá la idea más simple y común que tenemos de los multimedios.</a:t>
            </a:r>
          </a:p>
          <a:p>
            <a:pPr algn="just"/>
            <a:r>
              <a:rPr lang="es-MX" sz="1500" dirty="0" smtClean="0"/>
              <a:t>Quizá la mejor </a:t>
            </a:r>
            <a:r>
              <a:rPr lang="es-MX" sz="1500" dirty="0" smtClean="0">
                <a:hlinkClick r:id="rId9"/>
              </a:rPr>
              <a:t>descripción</a:t>
            </a:r>
            <a:r>
              <a:rPr lang="es-MX" sz="1500" dirty="0" smtClean="0"/>
              <a:t> tecnológica es "la </a:t>
            </a:r>
            <a:r>
              <a:rPr lang="es-MX" sz="1500" dirty="0" smtClean="0">
                <a:hlinkClick r:id="rId10"/>
              </a:rPr>
              <a:t>integración</a:t>
            </a:r>
            <a:r>
              <a:rPr lang="es-MX" sz="1500" dirty="0" smtClean="0"/>
              <a:t> de dos o más </a:t>
            </a:r>
            <a:r>
              <a:rPr lang="es-MX" sz="1500" dirty="0" smtClean="0">
                <a:hlinkClick r:id="rId11"/>
              </a:rPr>
              <a:t>medios</a:t>
            </a:r>
            <a:r>
              <a:rPr lang="es-MX" sz="1500" dirty="0" smtClean="0"/>
              <a:t> distintos y el computador </a:t>
            </a:r>
            <a:r>
              <a:rPr lang="es-MX" sz="1500" dirty="0" smtClean="0">
                <a:hlinkClick r:id="rId12"/>
              </a:rPr>
              <a:t>personal</a:t>
            </a:r>
            <a:r>
              <a:rPr lang="es-MX" sz="1500" dirty="0" smtClean="0"/>
              <a:t>" Candidatos para los </a:t>
            </a:r>
            <a:r>
              <a:rPr lang="es-MX" sz="1500" dirty="0" smtClean="0">
                <a:hlinkClick r:id="rId11"/>
              </a:rPr>
              <a:t>medios</a:t>
            </a:r>
            <a:r>
              <a:rPr lang="es-MX" sz="1500" dirty="0" smtClean="0"/>
              <a:t> componentes serían, por ejemplo, </a:t>
            </a:r>
            <a:r>
              <a:rPr lang="es-MX" sz="1500" dirty="0" smtClean="0">
                <a:hlinkClick r:id="rId13"/>
              </a:rPr>
              <a:t>texto</a:t>
            </a:r>
            <a:r>
              <a:rPr lang="es-MX" sz="1500" dirty="0" smtClean="0"/>
              <a:t>, </a:t>
            </a:r>
            <a:r>
              <a:rPr lang="es-MX" sz="1500" dirty="0" smtClean="0">
                <a:hlinkClick r:id="rId14"/>
              </a:rPr>
              <a:t>gráficos</a:t>
            </a:r>
            <a:r>
              <a:rPr lang="es-MX" sz="1500" dirty="0" smtClean="0"/>
              <a:t>, animación voz, </a:t>
            </a:r>
            <a:r>
              <a:rPr lang="es-MX" sz="1500" dirty="0" smtClean="0">
                <a:hlinkClick r:id="rId15"/>
              </a:rPr>
              <a:t>música</a:t>
            </a:r>
            <a:r>
              <a:rPr lang="es-MX" sz="1500" dirty="0" smtClean="0"/>
              <a:t> y vídeo.</a:t>
            </a:r>
          </a:p>
          <a:p>
            <a:pPr algn="just"/>
            <a:r>
              <a:rPr lang="es-MX" sz="1500" dirty="0" smtClean="0"/>
              <a:t>Las aplicaciones de los multimedios son más diversas incluso que las permutaciones de todos los medios.</a:t>
            </a:r>
          </a:p>
          <a:p>
            <a:pPr algn="just"/>
            <a:r>
              <a:rPr lang="es-MX" sz="1500" dirty="0" smtClean="0"/>
              <a:t>No obstante, los multimedios están ganando terreno a ritmo acelerado en el </a:t>
            </a:r>
            <a:r>
              <a:rPr lang="es-MX" sz="1500" dirty="0" smtClean="0">
                <a:hlinkClick r:id="rId16"/>
              </a:rPr>
              <a:t>adiestramiento</a:t>
            </a:r>
            <a:r>
              <a:rPr lang="es-MX" sz="1500" dirty="0" smtClean="0"/>
              <a:t> interactivo, </a:t>
            </a:r>
            <a:r>
              <a:rPr lang="es-MX" sz="1500" dirty="0" smtClean="0">
                <a:hlinkClick r:id="rId17"/>
              </a:rPr>
              <a:t>la educación</a:t>
            </a:r>
            <a:r>
              <a:rPr lang="es-MX" sz="1500" dirty="0" smtClean="0"/>
              <a:t> personalizada, los quioscos de información pública, los quioscos de </a:t>
            </a:r>
            <a:r>
              <a:rPr lang="es-MX" sz="1500" dirty="0" smtClean="0">
                <a:hlinkClick r:id="rId18"/>
              </a:rPr>
              <a:t>venta</a:t>
            </a:r>
            <a:r>
              <a:rPr lang="es-MX" sz="1500" dirty="0" smtClean="0"/>
              <a:t>, las demostraciones en ferias comerciales, el entretenimiento de consumidores, y otras áreas.</a:t>
            </a:r>
          </a:p>
          <a:p>
            <a:pPr algn="just"/>
            <a:r>
              <a:rPr lang="es-MX" sz="1500" dirty="0" smtClean="0"/>
              <a:t>Desde el punto de vista conceptual, el potencial de los multimedios representa un </a:t>
            </a:r>
            <a:r>
              <a:rPr lang="es-MX" sz="1500" dirty="0" smtClean="0">
                <a:hlinkClick r:id="rId19"/>
              </a:rPr>
              <a:t>cambio</a:t>
            </a:r>
            <a:r>
              <a:rPr lang="es-MX" sz="1500" dirty="0" smtClean="0"/>
              <a:t> fundamental en la forma como nos comunicamos. </a:t>
            </a:r>
            <a:r>
              <a:rPr lang="es-MX" sz="1500" dirty="0" smtClean="0">
                <a:hlinkClick r:id="rId20"/>
              </a:rPr>
              <a:t>La comunicación</a:t>
            </a:r>
            <a:r>
              <a:rPr lang="es-MX" sz="1500" dirty="0" smtClean="0"/>
              <a:t> en la década de 1990 debe lograr dos </a:t>
            </a:r>
            <a:r>
              <a:rPr lang="es-MX" sz="1500" dirty="0" smtClean="0">
                <a:hlinkClick r:id="rId21"/>
              </a:rPr>
              <a:t>objetivos</a:t>
            </a:r>
            <a:r>
              <a:rPr lang="es-MX" sz="1500" dirty="0" smtClean="0"/>
              <a:t> básicos: satisfacer las expectativas y los gustos estéticos tan exigentes del público actual, y facilitar el acceso a la enorme cantidad de conocimientos, </a:t>
            </a:r>
            <a:r>
              <a:rPr lang="es-MX" sz="1500" dirty="0" smtClean="0">
                <a:hlinkClick r:id="rId22"/>
              </a:rPr>
              <a:t>datos</a:t>
            </a:r>
            <a:r>
              <a:rPr lang="es-MX" sz="1500" dirty="0" smtClean="0"/>
              <a:t> y cifras </a:t>
            </a:r>
            <a:r>
              <a:rPr lang="es-MX" sz="1500" dirty="0" smtClean="0">
                <a:hlinkClick r:id="rId23"/>
              </a:rPr>
              <a:t>estadísticas</a:t>
            </a:r>
            <a:r>
              <a:rPr lang="es-MX" sz="1500" dirty="0" smtClean="0"/>
              <a:t> que produce la "era de la información" los multimedios nos permiten utilizar la combinación óptima de medios para presentar información atractiva adecuada a situaciones específicas; además permiten al usuario controlar cómo y cuándo ha de obtener acceso a esa información.</a:t>
            </a:r>
            <a:endParaRPr lang="es-MX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886560"/>
            <a:ext cx="6929486" cy="454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 loop="1"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334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Microsoft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Microsoft</dc:creator>
  <cp:lastModifiedBy>Microsoft</cp:lastModifiedBy>
  <cp:revision>1</cp:revision>
  <dcterms:created xsi:type="dcterms:W3CDTF">2009-05-23T00:39:24Z</dcterms:created>
  <dcterms:modified xsi:type="dcterms:W3CDTF">2009-05-23T00:43:33Z</dcterms:modified>
</cp:coreProperties>
</file>