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4DFE6-8401-48B3-A25D-1C268C97CB82}" type="datetimeFigureOut">
              <a:rPr lang="es-PA" smtClean="0"/>
              <a:pPr/>
              <a:t>09/25/2009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FE3D4-FA42-479B-8C84-5608E9A13E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4" name="Picture 2" descr="http://www.idesktopbackgrounds.com/wp-content/uploads/2009/02/border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44032" cy="6858024"/>
          </a:xfrm>
          <a:prstGeom prst="rect">
            <a:avLst/>
          </a:prstGeom>
          <a:noFill/>
        </p:spPr>
      </p:pic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1000100" y="1785926"/>
            <a:ext cx="7143800" cy="255672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00000"/>
              </a:lnSpc>
              <a:buClr>
                <a:srgbClr val="04617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66"/>
                </a:solidFill>
              </a:rPr>
              <a:t>"</a:t>
            </a:r>
            <a:r>
              <a:rPr lang="en-GB" sz="3200" b="1" dirty="0">
                <a:solidFill>
                  <a:srgbClr val="FF0066"/>
                </a:solidFill>
              </a:rPr>
              <a:t>En la </a:t>
            </a:r>
            <a:r>
              <a:rPr lang="en-GB" sz="3200" b="1" dirty="0" err="1">
                <a:solidFill>
                  <a:srgbClr val="FF0066"/>
                </a:solidFill>
              </a:rPr>
              <a:t>pugna</a:t>
            </a:r>
            <a:r>
              <a:rPr lang="en-GB" sz="3200" b="1" dirty="0">
                <a:solidFill>
                  <a:srgbClr val="FF0066"/>
                </a:solidFill>
              </a:rPr>
              <a:t>  entre el arroyo y la </a:t>
            </a:r>
            <a:r>
              <a:rPr lang="en-GB" sz="3200" b="1" dirty="0" err="1">
                <a:solidFill>
                  <a:srgbClr val="FF0066"/>
                </a:solidFill>
              </a:rPr>
              <a:t>roca</a:t>
            </a:r>
            <a:r>
              <a:rPr lang="en-GB" sz="3200" b="1" dirty="0">
                <a:solidFill>
                  <a:srgbClr val="FF0066"/>
                </a:solidFill>
              </a:rPr>
              <a:t>, </a:t>
            </a:r>
          </a:p>
          <a:p>
            <a:pPr algn="ctr">
              <a:lnSpc>
                <a:spcPct val="100000"/>
              </a:lnSpc>
              <a:buClr>
                <a:srgbClr val="0000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dirty="0" err="1">
                <a:solidFill>
                  <a:srgbClr val="FF0066"/>
                </a:solidFill>
              </a:rPr>
              <a:t>siempre</a:t>
            </a:r>
            <a:r>
              <a:rPr lang="en-GB" sz="3200" b="1" dirty="0">
                <a:solidFill>
                  <a:srgbClr val="FF0066"/>
                </a:solidFill>
              </a:rPr>
              <a:t> </a:t>
            </a:r>
            <a:r>
              <a:rPr lang="en-GB" sz="3200" b="1" dirty="0" err="1">
                <a:solidFill>
                  <a:srgbClr val="FF0066"/>
                </a:solidFill>
              </a:rPr>
              <a:t>triunfa</a:t>
            </a:r>
            <a:r>
              <a:rPr lang="en-GB" sz="3200" b="1" dirty="0">
                <a:solidFill>
                  <a:srgbClr val="FF0066"/>
                </a:solidFill>
              </a:rPr>
              <a:t> el arroyo...</a:t>
            </a:r>
          </a:p>
          <a:p>
            <a:pPr algn="ctr">
              <a:lnSpc>
                <a:spcPct val="100000"/>
              </a:lnSpc>
              <a:buClr>
                <a:srgbClr val="0000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dirty="0">
                <a:solidFill>
                  <a:srgbClr val="FF0066"/>
                </a:solidFill>
              </a:rPr>
              <a:t>no </a:t>
            </a:r>
            <a:r>
              <a:rPr lang="en-GB" sz="3200" b="1" dirty="0" err="1">
                <a:solidFill>
                  <a:srgbClr val="FF0066"/>
                </a:solidFill>
              </a:rPr>
              <a:t>porque</a:t>
            </a:r>
            <a:r>
              <a:rPr lang="en-GB" sz="3200" b="1" dirty="0">
                <a:solidFill>
                  <a:srgbClr val="FF0066"/>
                </a:solidFill>
              </a:rPr>
              <a:t> sea </a:t>
            </a:r>
            <a:r>
              <a:rPr lang="en-GB" sz="3200" b="1" dirty="0" err="1">
                <a:solidFill>
                  <a:srgbClr val="FF0066"/>
                </a:solidFill>
              </a:rPr>
              <a:t>muy</a:t>
            </a:r>
            <a:r>
              <a:rPr lang="en-GB" sz="3200" b="1" dirty="0">
                <a:solidFill>
                  <a:srgbClr val="FF0066"/>
                </a:solidFill>
              </a:rPr>
              <a:t> </a:t>
            </a:r>
            <a:r>
              <a:rPr lang="en-GB" sz="3200" b="1" dirty="0" err="1">
                <a:solidFill>
                  <a:srgbClr val="FF0066"/>
                </a:solidFill>
              </a:rPr>
              <a:t>fuerte</a:t>
            </a:r>
            <a:r>
              <a:rPr lang="en-GB" sz="3200" b="1" dirty="0">
                <a:solidFill>
                  <a:srgbClr val="FF0066"/>
                </a:solidFill>
              </a:rPr>
              <a:t>, </a:t>
            </a:r>
          </a:p>
          <a:p>
            <a:pPr algn="ctr">
              <a:lnSpc>
                <a:spcPct val="100000"/>
              </a:lnSpc>
              <a:buClr>
                <a:srgbClr val="0000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b="1" dirty="0" smtClean="0">
                <a:solidFill>
                  <a:srgbClr val="FF0066"/>
                </a:solidFill>
              </a:rPr>
              <a:t>                </a:t>
            </a:r>
            <a:r>
              <a:rPr lang="en-GB" sz="3200" b="1" dirty="0" err="1" smtClean="0">
                <a:solidFill>
                  <a:srgbClr val="FF0066"/>
                </a:solidFill>
              </a:rPr>
              <a:t>sino</a:t>
            </a:r>
            <a:r>
              <a:rPr lang="en-GB" sz="3200" b="1" dirty="0" smtClean="0">
                <a:solidFill>
                  <a:srgbClr val="FF0066"/>
                </a:solidFill>
              </a:rPr>
              <a:t> </a:t>
            </a:r>
            <a:r>
              <a:rPr lang="en-GB" sz="3200" b="1" dirty="0" err="1">
                <a:solidFill>
                  <a:srgbClr val="FF0066"/>
                </a:solidFill>
              </a:rPr>
              <a:t>porque</a:t>
            </a:r>
            <a:r>
              <a:rPr lang="en-GB" sz="3200" b="1" dirty="0">
                <a:solidFill>
                  <a:srgbClr val="FF0066"/>
                </a:solidFill>
              </a:rPr>
              <a:t> </a:t>
            </a:r>
            <a:r>
              <a:rPr lang="en-GB" sz="3200" b="1" dirty="0" err="1">
                <a:solidFill>
                  <a:srgbClr val="FF0066"/>
                </a:solidFill>
              </a:rPr>
              <a:t>persevera</a:t>
            </a:r>
            <a:r>
              <a:rPr lang="en-GB" sz="3200" dirty="0">
                <a:solidFill>
                  <a:srgbClr val="FF0066"/>
                </a:solidFill>
              </a:rPr>
              <a:t>"                </a:t>
            </a:r>
          </a:p>
          <a:p>
            <a:pPr algn="ctr">
              <a:lnSpc>
                <a:spcPct val="100000"/>
              </a:lnSpc>
              <a:buClr>
                <a:srgbClr val="04617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FF0066"/>
                </a:solidFill>
              </a:rPr>
              <a:t>                                    </a:t>
            </a:r>
            <a:r>
              <a:rPr lang="en-GB" sz="3200" b="1" dirty="0">
                <a:solidFill>
                  <a:srgbClr val="FF0066"/>
                </a:solidFill>
              </a:rPr>
              <a:t>Jackson Brown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hotdw.com/wp-content/uploads/2008/03/frame-flower-border-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2000232" y="1285860"/>
            <a:ext cx="5429288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A" sz="5400" b="1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EL EDITORIAL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PA" sz="5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lgerian" pitchFamily="82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2143108" y="2714620"/>
            <a:ext cx="5429288" cy="2571768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PA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lgerian" pitchFamily="82" charset="0"/>
              </a:rPr>
              <a:t>Integrantes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A" sz="3200" b="1" dirty="0" smtClean="0">
                <a:solidFill>
                  <a:srgbClr val="FF0066"/>
                </a:solidFill>
                <a:latin typeface="Algerian" pitchFamily="82" charset="0"/>
              </a:rPr>
              <a:t>Mariel </a:t>
            </a:r>
            <a:r>
              <a:rPr lang="es-PA" sz="3200" b="1" dirty="0" err="1" smtClean="0">
                <a:solidFill>
                  <a:srgbClr val="FF0066"/>
                </a:solidFill>
                <a:latin typeface="Algerian" pitchFamily="82" charset="0"/>
              </a:rPr>
              <a:t>mondragón</a:t>
            </a:r>
            <a:endParaRPr lang="es-PA" sz="3200" b="1" dirty="0" smtClean="0">
              <a:solidFill>
                <a:srgbClr val="FF0066"/>
              </a:solidFill>
              <a:latin typeface="Algerian" pitchFamily="8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PA" sz="3200" b="1" i="0" u="none" strike="noStrike" kern="1200" cap="none" spc="0" normalizeH="0" baseline="0" noProof="0" dirty="0" smtClean="0">
                <a:solidFill>
                  <a:srgbClr val="FF0066"/>
                </a:solidFill>
                <a:effectLst/>
                <a:uLnTx/>
                <a:uFillTx/>
                <a:latin typeface="Algerian" pitchFamily="82" charset="0"/>
              </a:rPr>
              <a:t>Kenia peña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PA" sz="3200" b="1" dirty="0" smtClean="0">
                <a:solidFill>
                  <a:srgbClr val="FF0066"/>
                </a:solidFill>
                <a:latin typeface="Algerian" pitchFamily="82" charset="0"/>
              </a:rPr>
              <a:t>Elizabeth </a:t>
            </a:r>
            <a:r>
              <a:rPr lang="es-PA" sz="3200" b="1" dirty="0" err="1" smtClean="0">
                <a:solidFill>
                  <a:srgbClr val="FF0066"/>
                </a:solidFill>
                <a:latin typeface="Algerian" pitchFamily="82" charset="0"/>
              </a:rPr>
              <a:t>ramírez</a:t>
            </a:r>
            <a:endParaRPr kumimoji="0" lang="es-PA" sz="3200" b="1" i="0" u="none" strike="noStrike" kern="1200" cap="none" spc="0" normalizeH="0" baseline="0" noProof="0" dirty="0" smtClean="0">
              <a:solidFill>
                <a:srgbClr val="FF0066"/>
              </a:solidFill>
              <a:effectLst/>
              <a:uLnTx/>
              <a:uFillTx/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</dc:creator>
  <cp:lastModifiedBy>us</cp:lastModifiedBy>
  <cp:revision>2</cp:revision>
  <dcterms:created xsi:type="dcterms:W3CDTF">2009-09-25T06:32:07Z</dcterms:created>
  <dcterms:modified xsi:type="dcterms:W3CDTF">2009-09-25T15:32:07Z</dcterms:modified>
</cp:coreProperties>
</file>