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9994FC1E-14A6-426A-A128-416352132453}" type="datetimeFigureOut">
              <a:rPr lang="es-MX" smtClean="0"/>
              <a:t>23/09/2009</a:t>
            </a:fld>
            <a:endParaRPr lang="es-MX"/>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MX"/>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3344A5F5-7CFF-4595-8912-BC5FE7BACA8F}"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994FC1E-14A6-426A-A128-416352132453}" type="datetimeFigureOut">
              <a:rPr lang="es-MX" smtClean="0"/>
              <a:t>23/09/2009</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3344A5F5-7CFF-4595-8912-BC5FE7BACA8F}"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994FC1E-14A6-426A-A128-416352132453}" type="datetimeFigureOut">
              <a:rPr lang="es-MX" smtClean="0"/>
              <a:t>23/09/2009</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3344A5F5-7CFF-4595-8912-BC5FE7BACA8F}"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994FC1E-14A6-426A-A128-416352132453}" type="datetimeFigureOut">
              <a:rPr lang="es-MX" smtClean="0"/>
              <a:t>23/09/2009</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3344A5F5-7CFF-4595-8912-BC5FE7BACA8F}" type="slidenum">
              <a:rPr lang="es-MX" smtClean="0"/>
              <a:t>‹Nº›</a:t>
            </a:fld>
            <a:endParaRPr lang="es-MX"/>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9994FC1E-14A6-426A-A128-416352132453}" type="datetimeFigureOut">
              <a:rPr lang="es-MX" smtClean="0"/>
              <a:t>23/09/2009</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3344A5F5-7CFF-4595-8912-BC5FE7BACA8F}" type="slidenum">
              <a:rPr lang="es-MX" smtClean="0"/>
              <a:t>‹Nº›</a:t>
            </a:fld>
            <a:endParaRPr lang="es-MX"/>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994FC1E-14A6-426A-A128-416352132453}" type="datetimeFigureOut">
              <a:rPr lang="es-MX" smtClean="0"/>
              <a:t>23/09/2009</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3344A5F5-7CFF-4595-8912-BC5FE7BACA8F}" type="slidenum">
              <a:rPr lang="es-MX" smtClean="0"/>
              <a:t>‹Nº›</a:t>
            </a:fld>
            <a:endParaRPr lang="es-MX"/>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9994FC1E-14A6-426A-A128-416352132453}" type="datetimeFigureOut">
              <a:rPr lang="es-MX" smtClean="0"/>
              <a:t>23/09/2009</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3344A5F5-7CFF-4595-8912-BC5FE7BACA8F}"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9994FC1E-14A6-426A-A128-416352132453}" type="datetimeFigureOut">
              <a:rPr lang="es-MX" smtClean="0"/>
              <a:t>23/09/2009</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3344A5F5-7CFF-4595-8912-BC5FE7BACA8F}" type="slidenum">
              <a:rPr lang="es-MX" smtClean="0"/>
              <a:t>‹Nº›</a:t>
            </a:fld>
            <a:endParaRPr lang="es-MX"/>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9994FC1E-14A6-426A-A128-416352132453}" type="datetimeFigureOut">
              <a:rPr lang="es-MX" smtClean="0"/>
              <a:t>23/09/2009</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3344A5F5-7CFF-4595-8912-BC5FE7BACA8F}"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9994FC1E-14A6-426A-A128-416352132453}" type="datetimeFigureOut">
              <a:rPr lang="es-MX" smtClean="0"/>
              <a:t>23/09/2009</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3344A5F5-7CFF-4595-8912-BC5FE7BACA8F}"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9994FC1E-14A6-426A-A128-416352132453}" type="datetimeFigureOut">
              <a:rPr lang="es-MX" smtClean="0"/>
              <a:t>23/09/2009</a:t>
            </a:fld>
            <a:endParaRPr lang="es-MX"/>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MX"/>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3344A5F5-7CFF-4595-8912-BC5FE7BACA8F}" type="slidenum">
              <a:rPr lang="es-MX" smtClean="0"/>
              <a:t>‹Nº›</a:t>
            </a:fld>
            <a:endParaRPr lang="es-MX"/>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994FC1E-14A6-426A-A128-416352132453}" type="datetimeFigureOut">
              <a:rPr lang="es-MX" smtClean="0"/>
              <a:t>23/09/2009</a:t>
            </a:fld>
            <a:endParaRPr lang="es-MX"/>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MX"/>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344A5F5-7CFF-4595-8912-BC5FE7BACA8F}"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71414"/>
            <a:ext cx="785818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Sostiene que los métodos individuales son parte de un programa de control. Feigenbaum, afirma que el decir “calidad” no significa “mejor” </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sino el mejor servicio y precio para el cliente, al igual que la palabra “control” que representa una herramienta de la administración y tiene 4 pasos:</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s-MX"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Definir las características de calidad que son importantes. </a:t>
            </a:r>
            <a:endParaRPr kumimoji="0" lang="es-MX"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Establecer estándares. </a:t>
            </a:r>
            <a:endParaRPr kumimoji="0" lang="es-MX"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Actuar cuando los estándares se exceden. </a:t>
            </a:r>
            <a:endParaRPr kumimoji="0" lang="es-MX"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Mejorar los estándares de calidad.</a:t>
            </a:r>
            <a:endParaRPr kumimoji="0" lang="es-MX"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 necesario establecer controles muy eficaces para enfrentar los factores que afectan la calidad de los productos:</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s-MX"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Control de nuevos diseños. </a:t>
            </a:r>
            <a:endParaRPr kumimoji="0" lang="es-MX"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Control de recepción de materiales. </a:t>
            </a:r>
            <a:endParaRPr kumimoji="0" lang="es-MX"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Control del producto. </a:t>
            </a:r>
            <a:endParaRPr kumimoji="0" lang="es-MX"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Estudios especiales de proceso.</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0"/>
            <a:ext cx="8786842"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s-ES" sz="1400" b="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Costos de calidad </a:t>
            </a:r>
            <a:endParaRPr kumimoji="0" lang="es-MX" sz="1400" b="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sz="140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s-ES" sz="140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s-ES" sz="140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Estos costos se pueden definir como lo que una empresa necesita invertir de cierta forma para brindar al cliente un producto de calidad. De acuerdo con su origen se dividen en:</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s-MX" sz="140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1400" b="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Costos de prevención. </a:t>
            </a:r>
            <a:endParaRPr kumimoji="0" lang="es-MX" sz="1400" b="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sz="140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s-ES" sz="140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s-ES" sz="140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Son aquellos en los que se incurre para evitar fallas, y los costos que estas puedan originar, prevenir más costos. Y se manejan conceptos como: costos de planeación, entrenamiento, revisión de nuevos productos, reportes de calidad, inversiones en proyectos de mejora, entre otros.</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s-MX" sz="140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1400" b="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Costos de reevaluación.</a:t>
            </a:r>
            <a:endParaRPr kumimoji="0" lang="es-MX" sz="1400" b="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sz="140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s-ES" sz="140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s-ES" sz="140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Estos se llevan a cabo al medir las condiciones del producto en todas sus etapas de producción. Se consideran algunos conceptos como: inspección de materias primas, reevaluación de inventarios, inspección y pruebas del proceso y producto.</a:t>
            </a:r>
            <a:endParaRPr kumimoji="0" lang="es-MX" sz="140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1400" b="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Costos de fallas internas.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s-MX" sz="1400" b="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sz="140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s-ES" sz="140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s-ES" sz="140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Son los generados durante la operación hasta antes de que el producto sea embarcado, por ejemplo: desperdicios, reproceso, pruebas, fallas de equipo, y pérdidas por rendimientos.</a:t>
            </a:r>
            <a:endParaRPr kumimoji="0" lang="es-MX" sz="140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s-ES" sz="1400" b="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Costos de fallas externas.</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s-MX" sz="1400" b="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s-ES" sz="140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s-ES" sz="140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es-ES" sz="140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Son los costos que se generan cuando el producto ya fue embarcado, por ejemplo: ajuste de precio por reclamaciones, retorno de productos, descuentos y cargos por garantía.</a:t>
            </a:r>
            <a:endParaRPr kumimoji="0" lang="es-ES" sz="140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TotalTime>
  <Words>85</Words>
  <Application>Microsoft Office PowerPoint</Application>
  <PresentationFormat>Presentación en pantalla (4:3)</PresentationFormat>
  <Paragraphs>27</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Concurrencia</vt:lpstr>
      <vt:lpstr>Diapositiva 1</vt:lpstr>
      <vt:lpstr>Diapositiva 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EDYMINAKO</dc:creator>
  <cp:lastModifiedBy>EDYMINAKO</cp:lastModifiedBy>
  <cp:revision>1</cp:revision>
  <dcterms:created xsi:type="dcterms:W3CDTF">2009-09-23T16:49:07Z</dcterms:created>
  <dcterms:modified xsi:type="dcterms:W3CDTF">2009-09-23T16:56:03Z</dcterms:modified>
</cp:coreProperties>
</file>