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ECDE14-5318-4476-9275-C77F1DE62EE7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E2FB5B6-E0B8-49DC-8245-FB4919906CD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85720" y="214290"/>
            <a:ext cx="835824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Los resultados de este </a:t>
            </a:r>
            <a:endParaRPr lang="es-ES" sz="4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es-E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Enfoque</a:t>
            </a:r>
            <a:r>
              <a:rPr lang="es-ES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r>
              <a:rPr lang="es-E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son</a:t>
            </a:r>
            <a:r>
              <a:rPr lang="es-ES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endParaRPr lang="es-MX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1285860"/>
            <a:ext cx="757242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calidad del producto es mejorada y uniforme, se reducen los defectos.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logra una mayor confiabilidad hacia la empresa.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reduce el costo.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incrementa la cantidad de producción, lo cual facilita la realización y cumplimiento de horarios y metas.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 trabajo de desperdicio y el re trabajar se reducen.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establece y se mejora una técnica.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Los gastos de inspección y pruebas se reducen.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racionalizan los contratos entre vendedor y cliente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amplia el Mercado de operaciones.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mejoran las relaciones entre departamentos.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reducen la información y reportes falsos.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Las discusiones son más libres y democráticas.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Las juntas son mas eficientes.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Las reparaciones e instalación de equipo son más realistas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mejoran las relaciones humanas. 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141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EDYMINAKO</dc:creator>
  <cp:lastModifiedBy>EDYMINAKO</cp:lastModifiedBy>
  <cp:revision>1</cp:revision>
  <dcterms:created xsi:type="dcterms:W3CDTF">2009-09-23T16:34:25Z</dcterms:created>
  <dcterms:modified xsi:type="dcterms:W3CDTF">2009-09-23T16:37:45Z</dcterms:modified>
</cp:coreProperties>
</file>