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15 Grupo"/>
          <p:cNvGrpSpPr>
            <a:grpSpLocks/>
          </p:cNvGrpSpPr>
          <p:nvPr/>
        </p:nvGrpSpPr>
        <p:grpSpPr bwMode="auto">
          <a:xfrm>
            <a:off x="-3175" y="4953000"/>
            <a:ext cx="9147175" cy="1911350"/>
            <a:chOff x="-3765" y="4832896"/>
            <a:chExt cx="9147765" cy="2032192"/>
          </a:xfrm>
        </p:grpSpPr>
        <p:sp>
          <p:nvSpPr>
            <p:cNvPr id="6" name="5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6 Forma libre"/>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7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9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smtClean="0">
                <a:solidFill>
                  <a:srgbClr val="FFFFFF"/>
                </a:solidFill>
              </a:defRPr>
            </a:lvl1pPr>
            <a:extLst/>
          </a:lstStyle>
          <a:p>
            <a:pPr>
              <a:defRPr/>
            </a:pPr>
            <a:fld id="{CF6ED943-0DF6-4DDE-81C9-DFEE73531A3B}" type="datetimeFigureOut">
              <a:rPr lang="es-MX"/>
              <a:pPr>
                <a:defRPr/>
              </a:pPr>
              <a:t>22/09/2009</a:t>
            </a:fld>
            <a:endParaRPr lang="es-MX"/>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MX"/>
          </a:p>
        </p:txBody>
      </p:sp>
      <p:sp>
        <p:nvSpPr>
          <p:cNvPr id="13" name="26 Marcador de número de diapositiva"/>
          <p:cNvSpPr>
            <a:spLocks noGrp="1"/>
          </p:cNvSpPr>
          <p:nvPr>
            <p:ph type="sldNum" sz="quarter" idx="12"/>
          </p:nvPr>
        </p:nvSpPr>
        <p:spPr/>
        <p:txBody>
          <a:bodyPr/>
          <a:lstStyle>
            <a:lvl1pPr>
              <a:defRPr smtClean="0">
                <a:solidFill>
                  <a:srgbClr val="FFFFFF"/>
                </a:solidFill>
              </a:defRPr>
            </a:lvl1pPr>
            <a:extLst/>
          </a:lstStyle>
          <a:p>
            <a:pPr>
              <a:defRPr/>
            </a:pPr>
            <a:fld id="{32279558-9882-4F42-83FC-A8CA4BD895BA}" type="slidenum">
              <a:rPr lang="es-MX"/>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25E9B721-F0EC-491D-9F9A-A3FEB76A4A05}" type="datetimeFigureOut">
              <a:rPr lang="es-MX"/>
              <a:pPr>
                <a:defRPr/>
              </a:pPr>
              <a:t>22/09/2009</a:t>
            </a:fld>
            <a:endParaRPr lang="es-MX"/>
          </a:p>
        </p:txBody>
      </p:sp>
      <p:sp>
        <p:nvSpPr>
          <p:cNvPr id="5" name="21 Marcador de pie de página"/>
          <p:cNvSpPr>
            <a:spLocks noGrp="1"/>
          </p:cNvSpPr>
          <p:nvPr>
            <p:ph type="ftr" sz="quarter" idx="11"/>
          </p:nvPr>
        </p:nvSpPr>
        <p:spPr/>
        <p:txBody>
          <a:bodyPr/>
          <a:lstStyle>
            <a:lvl1pPr>
              <a:defRPr/>
            </a:lvl1pPr>
          </a:lstStyle>
          <a:p>
            <a:pPr>
              <a:defRPr/>
            </a:pPr>
            <a:endParaRPr lang="es-MX"/>
          </a:p>
        </p:txBody>
      </p:sp>
      <p:sp>
        <p:nvSpPr>
          <p:cNvPr id="6" name="17 Marcador de número de diapositiva"/>
          <p:cNvSpPr>
            <a:spLocks noGrp="1"/>
          </p:cNvSpPr>
          <p:nvPr>
            <p:ph type="sldNum" sz="quarter" idx="12"/>
          </p:nvPr>
        </p:nvSpPr>
        <p:spPr/>
        <p:txBody>
          <a:bodyPr/>
          <a:lstStyle>
            <a:lvl1pPr>
              <a:defRPr/>
            </a:lvl1pPr>
          </a:lstStyle>
          <a:p>
            <a:pPr>
              <a:defRPr/>
            </a:pPr>
            <a:fld id="{70CD73E9-6974-4F7F-B1E0-4A947F08AF5B}"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62FBEFDD-B5CC-48AC-95D7-0D41F71EBE1B}" type="datetimeFigureOut">
              <a:rPr lang="es-MX"/>
              <a:pPr>
                <a:defRPr/>
              </a:pPr>
              <a:t>22/09/2009</a:t>
            </a:fld>
            <a:endParaRPr lang="es-MX"/>
          </a:p>
        </p:txBody>
      </p:sp>
      <p:sp>
        <p:nvSpPr>
          <p:cNvPr id="5" name="21 Marcador de pie de página"/>
          <p:cNvSpPr>
            <a:spLocks noGrp="1"/>
          </p:cNvSpPr>
          <p:nvPr>
            <p:ph type="ftr" sz="quarter" idx="11"/>
          </p:nvPr>
        </p:nvSpPr>
        <p:spPr/>
        <p:txBody>
          <a:bodyPr/>
          <a:lstStyle>
            <a:lvl1pPr>
              <a:defRPr/>
            </a:lvl1pPr>
          </a:lstStyle>
          <a:p>
            <a:pPr>
              <a:defRPr/>
            </a:pPr>
            <a:endParaRPr lang="es-MX"/>
          </a:p>
        </p:txBody>
      </p:sp>
      <p:sp>
        <p:nvSpPr>
          <p:cNvPr id="6" name="17 Marcador de número de diapositiva"/>
          <p:cNvSpPr>
            <a:spLocks noGrp="1"/>
          </p:cNvSpPr>
          <p:nvPr>
            <p:ph type="sldNum" sz="quarter" idx="12"/>
          </p:nvPr>
        </p:nvSpPr>
        <p:spPr/>
        <p:txBody>
          <a:bodyPr/>
          <a:lstStyle>
            <a:lvl1pPr>
              <a:defRPr/>
            </a:lvl1pPr>
          </a:lstStyle>
          <a:p>
            <a:pPr>
              <a:defRPr/>
            </a:pPr>
            <a:fld id="{73018EC7-5F85-431E-A470-4FEF475E4B0E}"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4" name="9 Marcador de fecha"/>
          <p:cNvSpPr>
            <a:spLocks noGrp="1"/>
          </p:cNvSpPr>
          <p:nvPr>
            <p:ph type="dt" sz="half" idx="10"/>
          </p:nvPr>
        </p:nvSpPr>
        <p:spPr/>
        <p:txBody>
          <a:bodyPr/>
          <a:lstStyle>
            <a:lvl1pPr>
              <a:defRPr/>
            </a:lvl1pPr>
          </a:lstStyle>
          <a:p>
            <a:pPr>
              <a:defRPr/>
            </a:pPr>
            <a:fld id="{3D1B678C-AB4A-4E10-B5EE-0A351CABF795}" type="datetimeFigureOut">
              <a:rPr lang="es-MX"/>
              <a:pPr>
                <a:defRPr/>
              </a:pPr>
              <a:t>22/09/2009</a:t>
            </a:fld>
            <a:endParaRPr lang="es-MX"/>
          </a:p>
        </p:txBody>
      </p:sp>
      <p:sp>
        <p:nvSpPr>
          <p:cNvPr id="5" name="21 Marcador de pie de página"/>
          <p:cNvSpPr>
            <a:spLocks noGrp="1"/>
          </p:cNvSpPr>
          <p:nvPr>
            <p:ph type="ftr" sz="quarter" idx="11"/>
          </p:nvPr>
        </p:nvSpPr>
        <p:spPr/>
        <p:txBody>
          <a:bodyPr/>
          <a:lstStyle>
            <a:lvl1pPr>
              <a:defRPr/>
            </a:lvl1pPr>
          </a:lstStyle>
          <a:p>
            <a:pPr>
              <a:defRPr/>
            </a:pPr>
            <a:endParaRPr lang="es-MX"/>
          </a:p>
        </p:txBody>
      </p:sp>
      <p:sp>
        <p:nvSpPr>
          <p:cNvPr id="6" name="17 Marcador de número de diapositiva"/>
          <p:cNvSpPr>
            <a:spLocks noGrp="1"/>
          </p:cNvSpPr>
          <p:nvPr>
            <p:ph type="sldNum" sz="quarter" idx="12"/>
          </p:nvPr>
        </p:nvSpPr>
        <p:spPr/>
        <p:txBody>
          <a:bodyPr/>
          <a:lstStyle>
            <a:lvl1pPr>
              <a:defRPr/>
            </a:lvl1pPr>
          </a:lstStyle>
          <a:p>
            <a:pPr>
              <a:defRPr/>
            </a:pPr>
            <a:fld id="{0D39F098-C824-4C10-AB43-52B4EB3BAAD2}"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4" name="3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4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BFEB6A56-BD8E-435F-A367-AD58CD0FBA3B}" type="datetimeFigureOut">
              <a:rPr lang="es-MX"/>
              <a:pPr>
                <a:defRPr/>
              </a:pPr>
              <a:t>22/09/2009</a:t>
            </a:fld>
            <a:endParaRPr lang="es-MX"/>
          </a:p>
        </p:txBody>
      </p:sp>
      <p:sp>
        <p:nvSpPr>
          <p:cNvPr id="7" name="4 Marcador de pie de página"/>
          <p:cNvSpPr>
            <a:spLocks noGrp="1"/>
          </p:cNvSpPr>
          <p:nvPr>
            <p:ph type="ftr" sz="quarter" idx="11"/>
          </p:nvPr>
        </p:nvSpPr>
        <p:spPr/>
        <p:txBody>
          <a:bodyPr/>
          <a:lstStyle>
            <a:lvl1pPr>
              <a:defRPr/>
            </a:lvl1pPr>
            <a:extLst/>
          </a:lstStyle>
          <a:p>
            <a:pPr>
              <a:defRPr/>
            </a:pPr>
            <a:endParaRPr lang="es-MX"/>
          </a:p>
        </p:txBody>
      </p:sp>
      <p:sp>
        <p:nvSpPr>
          <p:cNvPr id="8" name="5 Marcador de número de diapositiva"/>
          <p:cNvSpPr>
            <a:spLocks noGrp="1"/>
          </p:cNvSpPr>
          <p:nvPr>
            <p:ph type="sldNum" sz="quarter" idx="12"/>
          </p:nvPr>
        </p:nvSpPr>
        <p:spPr/>
        <p:txBody>
          <a:bodyPr/>
          <a:lstStyle>
            <a:lvl1pPr>
              <a:defRPr/>
            </a:lvl1pPr>
            <a:extLst/>
          </a:lstStyle>
          <a:p>
            <a:pPr>
              <a:defRPr/>
            </a:pPr>
            <a:fld id="{B86F316B-E134-41AA-95E6-CF0A87F57B61}"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fld id="{4AB84FFF-F49B-403B-9B3E-003CED6C8A78}" type="datetimeFigureOut">
              <a:rPr lang="es-MX"/>
              <a:pPr>
                <a:defRPr/>
              </a:pPr>
              <a:t>22/09/2009</a:t>
            </a:fld>
            <a:endParaRPr lang="es-MX"/>
          </a:p>
        </p:txBody>
      </p:sp>
      <p:sp>
        <p:nvSpPr>
          <p:cNvPr id="6" name="5 Marcador de pie de página"/>
          <p:cNvSpPr>
            <a:spLocks noGrp="1"/>
          </p:cNvSpPr>
          <p:nvPr>
            <p:ph type="ftr" sz="quarter" idx="11"/>
          </p:nvPr>
        </p:nvSpPr>
        <p:spPr/>
        <p:txBody>
          <a:bodyPr/>
          <a:lstStyle>
            <a:lvl1pPr>
              <a:defRPr/>
            </a:lvl1pPr>
            <a:extLst/>
          </a:lstStyle>
          <a:p>
            <a:pPr>
              <a:defRPr/>
            </a:pPr>
            <a:endParaRPr lang="es-MX"/>
          </a:p>
        </p:txBody>
      </p:sp>
      <p:sp>
        <p:nvSpPr>
          <p:cNvPr id="7" name="6 Marcador de número de diapositiva"/>
          <p:cNvSpPr>
            <a:spLocks noGrp="1"/>
          </p:cNvSpPr>
          <p:nvPr>
            <p:ph type="sldNum" sz="quarter" idx="12"/>
          </p:nvPr>
        </p:nvSpPr>
        <p:spPr/>
        <p:txBody>
          <a:bodyPr/>
          <a:lstStyle>
            <a:lvl1pPr>
              <a:defRPr/>
            </a:lvl1pPr>
            <a:extLst/>
          </a:lstStyle>
          <a:p>
            <a:pPr>
              <a:defRPr/>
            </a:pPr>
            <a:fld id="{58664F9D-691F-465C-AEFD-97A8C913E080}"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8FA10269-6098-4DF0-8F03-B3045A04865D}" type="datetimeFigureOut">
              <a:rPr lang="es-MX"/>
              <a:pPr>
                <a:defRPr/>
              </a:pPr>
              <a:t>22/09/2009</a:t>
            </a:fld>
            <a:endParaRPr lang="es-MX"/>
          </a:p>
        </p:txBody>
      </p:sp>
      <p:sp>
        <p:nvSpPr>
          <p:cNvPr id="8" name="7 Marcador de pie de página"/>
          <p:cNvSpPr>
            <a:spLocks noGrp="1"/>
          </p:cNvSpPr>
          <p:nvPr>
            <p:ph type="ftr" sz="quarter" idx="11"/>
          </p:nvPr>
        </p:nvSpPr>
        <p:spPr/>
        <p:txBody>
          <a:bodyPr/>
          <a:lstStyle>
            <a:lvl1pPr>
              <a:defRPr/>
            </a:lvl1pPr>
            <a:extLst/>
          </a:lstStyle>
          <a:p>
            <a:pPr>
              <a:defRPr/>
            </a:pPr>
            <a:endParaRPr lang="es-MX"/>
          </a:p>
        </p:txBody>
      </p:sp>
      <p:sp>
        <p:nvSpPr>
          <p:cNvPr id="9" name="8 Marcador de número de diapositiva"/>
          <p:cNvSpPr>
            <a:spLocks noGrp="1"/>
          </p:cNvSpPr>
          <p:nvPr>
            <p:ph type="sldNum" sz="quarter" idx="12"/>
          </p:nvPr>
        </p:nvSpPr>
        <p:spPr/>
        <p:txBody>
          <a:bodyPr/>
          <a:lstStyle>
            <a:lvl1pPr>
              <a:defRPr/>
            </a:lvl1pPr>
            <a:extLst/>
          </a:lstStyle>
          <a:p>
            <a:pPr>
              <a:defRPr/>
            </a:pPr>
            <a:fld id="{F6237814-5E72-477D-9735-93C69D33F1C5}" type="slidenum">
              <a:rPr lang="es-MX"/>
              <a:pPr>
                <a:defRPr/>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fld id="{3BB504EB-2F98-473F-9A1F-CD1074467E4E}" type="datetimeFigureOut">
              <a:rPr lang="es-MX"/>
              <a:pPr>
                <a:defRPr/>
              </a:pPr>
              <a:t>22/09/2009</a:t>
            </a:fld>
            <a:endParaRPr lang="es-MX"/>
          </a:p>
        </p:txBody>
      </p:sp>
      <p:sp>
        <p:nvSpPr>
          <p:cNvPr id="4" name="3 Marcador de pie de página"/>
          <p:cNvSpPr>
            <a:spLocks noGrp="1"/>
          </p:cNvSpPr>
          <p:nvPr>
            <p:ph type="ftr" sz="quarter" idx="11"/>
          </p:nvPr>
        </p:nvSpPr>
        <p:spPr/>
        <p:txBody>
          <a:bodyPr/>
          <a:lstStyle>
            <a:lvl1pPr>
              <a:defRPr/>
            </a:lvl1pPr>
            <a:extLst/>
          </a:lstStyle>
          <a:p>
            <a:pPr>
              <a:defRPr/>
            </a:pPr>
            <a:endParaRPr lang="es-MX"/>
          </a:p>
        </p:txBody>
      </p:sp>
      <p:sp>
        <p:nvSpPr>
          <p:cNvPr id="5" name="4 Marcador de número de diapositiva"/>
          <p:cNvSpPr>
            <a:spLocks noGrp="1"/>
          </p:cNvSpPr>
          <p:nvPr>
            <p:ph type="sldNum" sz="quarter" idx="12"/>
          </p:nvPr>
        </p:nvSpPr>
        <p:spPr/>
        <p:txBody>
          <a:bodyPr/>
          <a:lstStyle>
            <a:lvl1pPr>
              <a:defRPr/>
            </a:lvl1pPr>
            <a:extLst/>
          </a:lstStyle>
          <a:p>
            <a:pPr>
              <a:defRPr/>
            </a:pPr>
            <a:fld id="{92AAB466-681A-4351-9A85-91412210F97B}"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9A72201E-1D3A-4775-8368-50DD6C6F623D}" type="datetimeFigureOut">
              <a:rPr lang="es-MX"/>
              <a:pPr>
                <a:defRPr/>
              </a:pPr>
              <a:t>22/09/2009</a:t>
            </a:fld>
            <a:endParaRPr lang="es-MX"/>
          </a:p>
        </p:txBody>
      </p:sp>
      <p:sp>
        <p:nvSpPr>
          <p:cNvPr id="3" name="21 Marcador de pie de página"/>
          <p:cNvSpPr>
            <a:spLocks noGrp="1"/>
          </p:cNvSpPr>
          <p:nvPr>
            <p:ph type="ftr" sz="quarter" idx="11"/>
          </p:nvPr>
        </p:nvSpPr>
        <p:spPr/>
        <p:txBody>
          <a:bodyPr/>
          <a:lstStyle>
            <a:lvl1pPr>
              <a:defRPr/>
            </a:lvl1pPr>
          </a:lstStyle>
          <a:p>
            <a:pPr>
              <a:defRPr/>
            </a:pPr>
            <a:endParaRPr lang="es-MX"/>
          </a:p>
        </p:txBody>
      </p:sp>
      <p:sp>
        <p:nvSpPr>
          <p:cNvPr id="4" name="17 Marcador de número de diapositiva"/>
          <p:cNvSpPr>
            <a:spLocks noGrp="1"/>
          </p:cNvSpPr>
          <p:nvPr>
            <p:ph type="sldNum" sz="quarter" idx="12"/>
          </p:nvPr>
        </p:nvSpPr>
        <p:spPr/>
        <p:txBody>
          <a:bodyPr/>
          <a:lstStyle>
            <a:lvl1pPr>
              <a:defRPr/>
            </a:lvl1pPr>
          </a:lstStyle>
          <a:p>
            <a:pPr>
              <a:defRPr/>
            </a:pPr>
            <a:fld id="{59AE1919-5022-4B35-B6FA-46855C281694}"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79815010-9EDB-4800-AAA8-6C17F13CC532}" type="datetimeFigureOut">
              <a:rPr lang="es-MX"/>
              <a:pPr>
                <a:defRPr/>
              </a:pPr>
              <a:t>22/09/2009</a:t>
            </a:fld>
            <a:endParaRPr lang="es-MX"/>
          </a:p>
        </p:txBody>
      </p:sp>
      <p:sp>
        <p:nvSpPr>
          <p:cNvPr id="6" name="5 Marcador de pie de página"/>
          <p:cNvSpPr>
            <a:spLocks noGrp="1"/>
          </p:cNvSpPr>
          <p:nvPr>
            <p:ph type="ftr" sz="quarter" idx="11"/>
          </p:nvPr>
        </p:nvSpPr>
        <p:spPr/>
        <p:txBody>
          <a:bodyPr/>
          <a:lstStyle>
            <a:lvl1pPr>
              <a:defRPr/>
            </a:lvl1pPr>
            <a:extLst/>
          </a:lstStyle>
          <a:p>
            <a:pPr>
              <a:defRPr/>
            </a:pPr>
            <a:endParaRPr lang="es-MX"/>
          </a:p>
        </p:txBody>
      </p:sp>
      <p:sp>
        <p:nvSpPr>
          <p:cNvPr id="7" name="6 Marcador de número de diapositiva"/>
          <p:cNvSpPr>
            <a:spLocks noGrp="1"/>
          </p:cNvSpPr>
          <p:nvPr>
            <p:ph type="sldNum" sz="quarter" idx="12"/>
          </p:nvPr>
        </p:nvSpPr>
        <p:spPr/>
        <p:txBody>
          <a:bodyPr/>
          <a:lstStyle>
            <a:lvl1pPr>
              <a:defRPr/>
            </a:lvl1pPr>
            <a:extLst/>
          </a:lstStyle>
          <a:p>
            <a:pPr>
              <a:defRPr/>
            </a:pPr>
            <a:fld id="{1859975F-E683-4C6C-9E3B-91F5411639CE}" type="slidenum">
              <a:rPr lang="es-MX"/>
              <a:pPr>
                <a:defRPr/>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5" name="4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5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6 Triángulo rectángulo"/>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smtClean="0">
                <a:solidFill>
                  <a:schemeClr val="tx1"/>
                </a:solidFill>
              </a:defRPr>
            </a:lvl1pPr>
            <a:extLst/>
          </a:lstStyle>
          <a:p>
            <a:pPr>
              <a:defRPr/>
            </a:pPr>
            <a:fld id="{6BDD7E32-DD42-4E9E-B04B-A38DFBF50E9C}" type="datetimeFigureOut">
              <a:rPr lang="es-MX"/>
              <a:pPr>
                <a:defRPr/>
              </a:pPr>
              <a:t>22/09/2009</a:t>
            </a:fld>
            <a:endParaRPr lang="es-MX"/>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MX"/>
          </a:p>
        </p:txBody>
      </p:sp>
      <p:sp>
        <p:nvSpPr>
          <p:cNvPr id="13" name="6 Marcador de número de diapositiva"/>
          <p:cNvSpPr>
            <a:spLocks noGrp="1"/>
          </p:cNvSpPr>
          <p:nvPr>
            <p:ph type="sldNum" sz="quarter" idx="12"/>
          </p:nvPr>
        </p:nvSpPr>
        <p:spPr/>
        <p:txBody>
          <a:bodyPr/>
          <a:lstStyle>
            <a:lvl1pPr>
              <a:defRPr smtClean="0">
                <a:solidFill>
                  <a:schemeClr val="tx1"/>
                </a:solidFill>
              </a:defRPr>
            </a:lvl1pPr>
            <a:extLst/>
          </a:lstStyle>
          <a:p>
            <a:pPr>
              <a:defRPr/>
            </a:pPr>
            <a:fld id="{EF212BA6-B04A-49B0-9905-EE6E744D9551}"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11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85F447CE-6D0D-48D9-948B-A04FCBA7BF06}" type="datetimeFigureOut">
              <a:rPr lang="es-MX"/>
              <a:pPr>
                <a:defRPr/>
              </a:pPr>
              <a:t>22/09/2009</a:t>
            </a:fld>
            <a:endParaRPr lang="es-MX"/>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s-MX"/>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1B8D2499-C3E7-414C-9017-E4C5802CD199}"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719" r:id="rId1"/>
    <p:sldLayoutId id="2147483715" r:id="rId2"/>
    <p:sldLayoutId id="2147483720" r:id="rId3"/>
    <p:sldLayoutId id="2147483721" r:id="rId4"/>
    <p:sldLayoutId id="2147483722" r:id="rId5"/>
    <p:sldLayoutId id="2147483723" r:id="rId6"/>
    <p:sldLayoutId id="2147483716" r:id="rId7"/>
    <p:sldLayoutId id="2147483724" r:id="rId8"/>
    <p:sldLayoutId id="2147483725" r:id="rId9"/>
    <p:sldLayoutId id="2147483717" r:id="rId10"/>
    <p:sldLayoutId id="2147483718"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3 Rectángulo"/>
          <p:cNvSpPr>
            <a:spLocks noChangeArrowheads="1"/>
          </p:cNvSpPr>
          <p:nvPr/>
        </p:nvSpPr>
        <p:spPr bwMode="auto">
          <a:xfrm>
            <a:off x="357158" y="1142984"/>
            <a:ext cx="8501062" cy="5909310"/>
          </a:xfrm>
          <a:prstGeom prst="rect">
            <a:avLst/>
          </a:prstGeom>
          <a:noFill/>
          <a:ln w="9525">
            <a:noFill/>
            <a:miter lim="800000"/>
            <a:headEnd/>
            <a:tailEnd/>
          </a:ln>
        </p:spPr>
        <p:txBody>
          <a:bodyPr>
            <a:spAutoFit/>
          </a:bodyPr>
          <a:lstStyle/>
          <a:p>
            <a:r>
              <a:rPr lang="es-MX" dirty="0">
                <a:latin typeface="Lucida Sans Unicode" pitchFamily="34" charset="0"/>
              </a:rPr>
              <a:t>La planificación de la calidad en uno de los tres procesos básicos de gestión por medio de los cuales gestionamos la calidad. Los tres procesos (la trilogía de Juran) están interrelacionados.</a:t>
            </a:r>
          </a:p>
          <a:p>
            <a:r>
              <a:rPr lang="es-MX" dirty="0">
                <a:latin typeface="Lucida Sans Unicode" pitchFamily="34" charset="0"/>
              </a:rPr>
              <a:t>1.-Todo comienza con la planificación de la calidad. El objeto de planificar la calidad es suministrar a las fuerzas operativas los medios para producir productos que puedan satisfacer las necesidades de los clientes, productos tales como facturas, películas de polietileno, contrato de ventas, llamadas de asistencia técnica y diseños nuevos para los bienes.</a:t>
            </a:r>
          </a:p>
          <a:p>
            <a:r>
              <a:rPr lang="es-MX" dirty="0">
                <a:latin typeface="Lucida Sans Unicode" pitchFamily="34" charset="0"/>
              </a:rPr>
              <a:t>2.-Una vez que se ha completado la planificación, el plan se pasa a las fuerzas operativas. Su trabajo es producir el producto. Al ir progresan las operaciones, vemos que el proceso es deficiente: se pierde el 20% del esfuerzo operativo, porque el trabajo se debe rehacer debido a las deficiencias de la calidad. Esta perdida se hace crónica porque el proceso se planifico así</a:t>
            </a:r>
            <a:r>
              <a:rPr lang="es-MX" dirty="0" smtClean="0">
                <a:latin typeface="Lucida Sans Unicode" pitchFamily="34" charset="0"/>
              </a:rPr>
              <a:t>.</a:t>
            </a:r>
          </a:p>
          <a:p>
            <a:endParaRPr lang="es-MX" dirty="0" smtClean="0">
              <a:latin typeface="Lucida Sans Unicode" pitchFamily="34" charset="0"/>
            </a:endParaRPr>
          </a:p>
          <a:p>
            <a:r>
              <a:rPr lang="es-MX" dirty="0" smtClean="0">
                <a:latin typeface="Lucida Sans Unicode" pitchFamily="34" charset="0"/>
              </a:rPr>
              <a:t>3</a:t>
            </a:r>
            <a:r>
              <a:rPr lang="es-MX" dirty="0">
                <a:latin typeface="Lucida Sans Unicode" pitchFamily="34" charset="0"/>
              </a:rPr>
              <a:t>.-Bajo patrones convencionales de responsabilidad, las fuerzas operativas son incapaces de eliminar esa perdida crónica planificada. En vez de ello, lo que hacen es realizar el control de calidad para evitar que las cosas empeoren.</a:t>
            </a:r>
          </a:p>
          <a:p>
            <a:endParaRPr lang="es-MX" dirty="0">
              <a:latin typeface="Lucida Sans Unicode" pitchFamily="34" charset="0"/>
            </a:endParaRPr>
          </a:p>
        </p:txBody>
      </p:sp>
      <p:sp>
        <p:nvSpPr>
          <p:cNvPr id="5" name="4 Rectángulo"/>
          <p:cNvSpPr/>
          <p:nvPr/>
        </p:nvSpPr>
        <p:spPr>
          <a:xfrm>
            <a:off x="1357290" y="357166"/>
            <a:ext cx="5713745" cy="923330"/>
          </a:xfrm>
          <a:prstGeom prst="rect">
            <a:avLst/>
          </a:prstGeom>
          <a:noFill/>
        </p:spPr>
        <p:txBody>
          <a:bodyPr wrap="none">
            <a:spAutoFit/>
          </a:bodyPr>
          <a:lstStyle/>
          <a:p>
            <a:pPr algn="ctr" fontAlgn="auto">
              <a:spcBef>
                <a:spcPts val="0"/>
              </a:spcBef>
              <a:spcAft>
                <a:spcPts val="0"/>
              </a:spcAft>
              <a:defRPr/>
            </a:pPr>
            <a:r>
              <a:rPr lang="es-E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TRILOJIA DE JURAN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285750"/>
            <a:ext cx="9144000" cy="1200150"/>
          </a:xfrm>
          <a:prstGeom prst="rect">
            <a:avLst/>
          </a:prstGeom>
          <a:noFill/>
          <a:ln w="9525">
            <a:noFill/>
            <a:miter lim="800000"/>
            <a:headEnd/>
            <a:tailEnd/>
          </a:ln>
        </p:spPr>
        <p:txBody>
          <a:bodyPr anchor="ctr">
            <a:spAutoFit/>
          </a:bodyPr>
          <a:lstStyle/>
          <a:p>
            <a:pPr algn="just"/>
            <a:r>
              <a:rPr lang="es-MX"/>
              <a:t>Si echamos una mirada alrededor, pronto vemos que esos tres procesos</a:t>
            </a:r>
          </a:p>
          <a:p>
            <a:pPr algn="just"/>
            <a:r>
              <a:rPr lang="es-MX"/>
              <a:t> (planificación, control, y mejora) han </a:t>
            </a:r>
            <a:r>
              <a:rPr lang="es-MX">
                <a:solidFill>
                  <a:srgbClr val="445555"/>
                </a:solidFill>
              </a:rPr>
              <a:t>estado </a:t>
            </a:r>
            <a:r>
              <a:rPr lang="es-MX"/>
              <a:t>presentes durante algún tiempo.</a:t>
            </a:r>
          </a:p>
          <a:p>
            <a:pPr algn="just"/>
            <a:r>
              <a:rPr lang="es-MX"/>
              <a:t> Se han utilizado en las </a:t>
            </a:r>
            <a:r>
              <a:rPr lang="es-MX">
                <a:solidFill>
                  <a:srgbClr val="445555"/>
                </a:solidFill>
              </a:rPr>
              <a:t>finanzas</a:t>
            </a:r>
            <a:r>
              <a:rPr lang="es-MX"/>
              <a:t> durante siglos, lo suficiente como para haber</a:t>
            </a:r>
          </a:p>
          <a:p>
            <a:pPr algn="just"/>
            <a:r>
              <a:rPr lang="es-MX"/>
              <a:t> desarrollado una terminología normalizada. </a:t>
            </a:r>
          </a:p>
        </p:txBody>
      </p:sp>
      <p:pic>
        <p:nvPicPr>
          <p:cNvPr id="10243" name="Picture 3"/>
          <p:cNvPicPr>
            <a:picLocks noChangeAspect="1" noChangeArrowheads="1"/>
          </p:cNvPicPr>
          <p:nvPr/>
        </p:nvPicPr>
        <p:blipFill>
          <a:blip r:embed="rId2"/>
          <a:srcRect l="12305" t="25311" r="13281" b="53125"/>
          <a:stretch>
            <a:fillRect/>
          </a:stretch>
        </p:blipFill>
        <p:spPr bwMode="auto">
          <a:xfrm>
            <a:off x="0" y="2643188"/>
            <a:ext cx="9072563" cy="1643062"/>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8</TotalTime>
  <Words>264</Words>
  <Application>Microsoft Office PowerPoint</Application>
  <PresentationFormat>Presentación en pantalla (4:3)</PresentationFormat>
  <Paragraphs>10</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Lucida Sans Unicode</vt:lpstr>
      <vt:lpstr>Arial</vt:lpstr>
      <vt:lpstr>Wingdings 3</vt:lpstr>
      <vt:lpstr>Verdana</vt:lpstr>
      <vt:lpstr>Wingdings 2</vt:lpstr>
      <vt:lpstr>Calibri</vt:lpstr>
      <vt:lpstr>Concurrencia</vt:lpstr>
      <vt:lpstr>Diapositiva 1</vt:lpstr>
      <vt:lpstr>Diapositiva 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EDYMINAKO</dc:creator>
  <cp:lastModifiedBy>EDYMINAKO</cp:lastModifiedBy>
  <cp:revision>4</cp:revision>
  <dcterms:created xsi:type="dcterms:W3CDTF">2009-09-22T19:52:48Z</dcterms:created>
  <dcterms:modified xsi:type="dcterms:W3CDTF">2009-09-22T20:02:12Z</dcterms:modified>
</cp:coreProperties>
</file>