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1515B5-F4DC-4C48-81CA-4A63C6A58879}" type="datetimeFigureOut">
              <a:rPr lang="es-MX" smtClean="0"/>
              <a:t>24/09/2009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0ED442-8427-4D13-B79A-635491E7F82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28662" y="571480"/>
            <a:ext cx="7143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Narrow" pitchFamily="34" charset="0"/>
              </a:rPr>
              <a:t>COMPARACIONES</a:t>
            </a:r>
          </a:p>
          <a:p>
            <a:pPr algn="ctr"/>
            <a:endParaRPr lang="es-MX" sz="2400" dirty="0" smtClean="0">
              <a:latin typeface="Arial Narrow" pitchFamily="34" charset="0"/>
            </a:endParaRPr>
          </a:p>
          <a:p>
            <a:r>
              <a:rPr lang="es-MX" sz="2400" dirty="0" smtClean="0">
                <a:latin typeface="Arial Narrow" pitchFamily="34" charset="0"/>
              </a:rPr>
              <a:t>Entre las similitudes que nos encontramos están las siguientes (Hammer y Champy, 1993 p. 23):</a:t>
            </a:r>
          </a:p>
          <a:p>
            <a:r>
              <a:rPr lang="es-MX" sz="2400" dirty="0" smtClean="0">
                <a:latin typeface="Arial Narrow" pitchFamily="34" charset="0"/>
              </a:rPr>
              <a:t> </a:t>
            </a:r>
          </a:p>
          <a:p>
            <a:r>
              <a:rPr lang="es-MX" sz="2400" dirty="0" smtClean="0">
                <a:latin typeface="Arial Narrow" pitchFamily="34" charset="0"/>
              </a:rPr>
              <a:t>· Los dos conceptos se fundamentan en los procesos. </a:t>
            </a:r>
          </a:p>
          <a:p>
            <a:r>
              <a:rPr lang="es-MX" sz="2400" dirty="0" smtClean="0">
                <a:latin typeface="Arial Narrow" pitchFamily="34" charset="0"/>
              </a:rPr>
              <a:t>· Los objetivos de la reingeniería de procesos que son mejoras radicales en costes, plazos, calidad del producto servicio y velocidad, coinciden con los objetivos de la calidad. </a:t>
            </a:r>
          </a:p>
          <a:p>
            <a:endParaRPr lang="es-ES" sz="2400" dirty="0" smtClean="0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400" dirty="0" smtClean="0">
                <a:latin typeface="Arial Narrow" pitchFamily="34" charset="0"/>
              </a:rPr>
              <a:t>Los diseñadores del </a:t>
            </a:r>
            <a:r>
              <a:rPr lang="es-MX" sz="2400" i="1" dirty="0" smtClean="0">
                <a:latin typeface="Arial Narrow" pitchFamily="34" charset="0"/>
              </a:rPr>
              <a:t>BALDRIGE</a:t>
            </a:r>
            <a:r>
              <a:rPr lang="es-MX" sz="2400" dirty="0" smtClean="0">
                <a:latin typeface="Arial Narrow" pitchFamily="34" charset="0"/>
              </a:rPr>
              <a:t> pensaron en captar las ideas de los filósofos líderes en calidad (</a:t>
            </a:r>
            <a:r>
              <a:rPr lang="es-MX" sz="2400" b="1" dirty="0" smtClean="0">
                <a:latin typeface="Arial Narrow" pitchFamily="34" charset="0"/>
              </a:rPr>
              <a:t>Crosby, Deming y Juran)</a:t>
            </a:r>
            <a:r>
              <a:rPr lang="es-MX" sz="2400" dirty="0" smtClean="0">
                <a:latin typeface="Arial Narrow" pitchFamily="34" charset="0"/>
              </a:rPr>
              <a:t>; que en general defienden lo mismo, pues enfatizan en el liderazgo que la alta gerencia tiene en busca de la calidad.</a:t>
            </a:r>
          </a:p>
          <a:p>
            <a:pPr>
              <a:buFont typeface="Arial" pitchFamily="34" charset="0"/>
              <a:buChar char="•"/>
            </a:pPr>
            <a:endParaRPr lang="es-MX" dirty="0" smtClean="0"/>
          </a:p>
          <a:p>
            <a:endParaRPr lang="es-MX" b="1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108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EDYMINAKO</dc:creator>
  <cp:lastModifiedBy>EDYMINAKO</cp:lastModifiedBy>
  <cp:revision>1</cp:revision>
  <dcterms:created xsi:type="dcterms:W3CDTF">2009-09-24T16:59:47Z</dcterms:created>
  <dcterms:modified xsi:type="dcterms:W3CDTF">2009-09-24T17:03:38Z</dcterms:modified>
</cp:coreProperties>
</file>