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09D12A6-D063-4504-A0CF-7685F48A536E}" type="datetimeFigureOut">
              <a:rPr lang="es-MX" smtClean="0"/>
              <a:t>22/09/2009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AF3C7F4-6C7D-4B85-9FDE-95024CBF7CC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9D12A6-D063-4504-A0CF-7685F48A536E}" type="datetimeFigureOut">
              <a:rPr lang="es-MX" smtClean="0"/>
              <a:t>22/09/2009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3C7F4-6C7D-4B85-9FDE-95024CBF7CC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9D12A6-D063-4504-A0CF-7685F48A536E}" type="datetimeFigureOut">
              <a:rPr lang="es-MX" smtClean="0"/>
              <a:t>22/09/2009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3C7F4-6C7D-4B85-9FDE-95024CBF7CC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9D12A6-D063-4504-A0CF-7685F48A536E}" type="datetimeFigureOut">
              <a:rPr lang="es-MX" smtClean="0"/>
              <a:t>22/09/2009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3C7F4-6C7D-4B85-9FDE-95024CBF7CC3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9D12A6-D063-4504-A0CF-7685F48A536E}" type="datetimeFigureOut">
              <a:rPr lang="es-MX" smtClean="0"/>
              <a:t>22/09/2009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3C7F4-6C7D-4B85-9FDE-95024CBF7CC3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9D12A6-D063-4504-A0CF-7685F48A536E}" type="datetimeFigureOut">
              <a:rPr lang="es-MX" smtClean="0"/>
              <a:t>22/09/2009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3C7F4-6C7D-4B85-9FDE-95024CBF7CC3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9D12A6-D063-4504-A0CF-7685F48A536E}" type="datetimeFigureOut">
              <a:rPr lang="es-MX" smtClean="0"/>
              <a:t>22/09/2009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3C7F4-6C7D-4B85-9FDE-95024CBF7CC3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9D12A6-D063-4504-A0CF-7685F48A536E}" type="datetimeFigureOut">
              <a:rPr lang="es-MX" smtClean="0"/>
              <a:t>22/09/2009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3C7F4-6C7D-4B85-9FDE-95024CBF7CC3}" type="slidenum">
              <a:rPr lang="es-MX" smtClean="0"/>
              <a:t>‹Nº›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9D12A6-D063-4504-A0CF-7685F48A536E}" type="datetimeFigureOut">
              <a:rPr lang="es-MX" smtClean="0"/>
              <a:t>22/09/2009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3C7F4-6C7D-4B85-9FDE-95024CBF7CC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09D12A6-D063-4504-A0CF-7685F48A536E}" type="datetimeFigureOut">
              <a:rPr lang="es-MX" smtClean="0"/>
              <a:t>22/09/2009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3C7F4-6C7D-4B85-9FDE-95024CBF7CC3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09D12A6-D063-4504-A0CF-7685F48A536E}" type="datetimeFigureOut">
              <a:rPr lang="es-MX" smtClean="0"/>
              <a:t>22/09/2009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AF3C7F4-6C7D-4B85-9FDE-95024CBF7CC3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09D12A6-D063-4504-A0CF-7685F48A536E}" type="datetimeFigureOut">
              <a:rPr lang="es-MX" smtClean="0"/>
              <a:t>22/09/2009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AF3C7F4-6C7D-4B85-9FDE-95024CBF7CC3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1214422"/>
            <a:ext cx="850109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Hacer constante el propósito de mejorar la calidad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Adoptar la nueva filosofía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Terminar  con la dependencia de la inspección masiva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Terminar con la práctica de decidir negocios en base al precio y no en base a la calidad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Encontrar y resolver problemas para mejorar el sistema de producción y servicios, de manera constante y permanente.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Instituir métodos modernos de entrenamiento en el trabajo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Instituir supervisión con modernos métodos estadísticos.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Expulsar de la organización el miedo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Romper las barreras entre departamentos de apoyo y de línea.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Eliminar metas numéricas, carteles y frases publicitarias que piden aumentar la productividad sin proporcionar métodos.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Eliminar estándares de trabajo que estipulen cantidad y no calidad.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Eliminar las barreras que impiden al trabajador hacer un buen trabajo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Instituir un vigoroso programa de educación y entrenamiento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Crear una estructura en la alta administración que impulse día a día los trece puntos anteriores. </a:t>
            </a:r>
            <a:endParaRPr kumimoji="0" lang="es-MX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500034" y="428604"/>
            <a:ext cx="712246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LOS 14 PUNTOS DE DEMING</a:t>
            </a:r>
            <a:endParaRPr lang="es-ES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</TotalTime>
  <Words>18</Words>
  <Application>Microsoft Office PowerPoint</Application>
  <PresentationFormat>Presentación en pantalla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Diapositiva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EDYMINAKO</dc:creator>
  <cp:lastModifiedBy>EDYMINAKO</cp:lastModifiedBy>
  <cp:revision>1</cp:revision>
  <dcterms:created xsi:type="dcterms:W3CDTF">2009-09-22T20:26:44Z</dcterms:created>
  <dcterms:modified xsi:type="dcterms:W3CDTF">2009-09-22T20:29:23Z</dcterms:modified>
</cp:coreProperties>
</file>