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87739E-C326-4798-ADDB-B0509CB3E8B6}" type="datetimeFigureOut">
              <a:rPr lang="es-MX" smtClean="0"/>
              <a:t>23/09/2009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C5146E-EFBC-4F22-A373-8B8A42CD51E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28728" y="571480"/>
            <a:ext cx="6123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Filosofía de Ishikawa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357298"/>
            <a:ext cx="850109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calidad empieza y termina con educación.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primer paso en calidad es conocer las necesidades de los clientes.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estado ideal del Control de Calidad es cuando la inspección ya no es necesaria.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necesario remover las raíces y no los síntomas de los problemas.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control de calidad es responsabilidad de toda la organización.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 se deben confundir los medios con los objetivos.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debe poner en primer lugar la calidad, los beneficios financieros vendrán como consecuencia.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Mercadotecnia es la entrada y éxito de la calidad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Alta Administración no debe mostrar resentimientos cuando los hechos son presentados por sus subordinados.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 95% de los problemas de la compañía pueden ser resueltos con las 7  herramientas para el control de la calidad.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Symbol" pitchFamily="18" charset="2"/>
              <a:buChar char="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Los datos sin dispersión son falsos. 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131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EDYMINAKO</dc:creator>
  <cp:lastModifiedBy>EDYMINAKO</cp:lastModifiedBy>
  <cp:revision>1</cp:revision>
  <dcterms:created xsi:type="dcterms:W3CDTF">2009-09-23T16:39:52Z</dcterms:created>
  <dcterms:modified xsi:type="dcterms:W3CDTF">2009-09-23T16:41:13Z</dcterms:modified>
</cp:coreProperties>
</file>