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6093FE-C3A8-49FC-8A82-C3930C9CC43C}" type="datetimeFigureOut">
              <a:rPr lang="es-MX" smtClean="0"/>
              <a:t>22/09/2009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713481-CE32-42A7-B9D6-C625BC2A827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5272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Para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lograr Cero Defectos promueve catorce pasos los cuales son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Compromiso de la dirección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Equipo para la mejora de la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Medición del nivel de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 del costo de la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Conciencia de la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Sistema de acciones correctivas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Establecer comité del Programa Cero Defectos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Entrenamiento en supervisión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Establecer el día "Cero defectos"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Fijar metas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Remover causas de errores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 reconocimiento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Formar consejos de calidad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Repetir todo de nuevo 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73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1</cp:revision>
  <dcterms:created xsi:type="dcterms:W3CDTF">2009-09-22T20:44:03Z</dcterms:created>
  <dcterms:modified xsi:type="dcterms:W3CDTF">2009-09-22T20:45:54Z</dcterms:modified>
</cp:coreProperties>
</file>