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F6A8AB-A691-4CC6-84CB-F759BB767880}" type="datetimeFigureOut">
              <a:rPr lang="es-MX" smtClean="0"/>
              <a:pPr/>
              <a:t>05/11/2009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A77AAC-BE81-404F-AE7B-77629503DC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A8AB-A691-4CC6-84CB-F759BB767880}" type="datetimeFigureOut">
              <a:rPr lang="es-MX" smtClean="0"/>
              <a:pPr/>
              <a:t>05/11/2009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77AAC-BE81-404F-AE7B-77629503DC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F6A8AB-A691-4CC6-84CB-F759BB767880}" type="datetimeFigureOut">
              <a:rPr lang="es-MX" smtClean="0"/>
              <a:pPr/>
              <a:t>05/11/2009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2A77AAC-BE81-404F-AE7B-77629503DC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BE583CB-7AF9-487B-B2F3-D98F38EFD3D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A8AB-A691-4CC6-84CB-F759BB767880}" type="datetimeFigureOut">
              <a:rPr lang="es-MX" smtClean="0"/>
              <a:pPr/>
              <a:t>05/11/2009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A77AAC-BE81-404F-AE7B-77629503DC9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A8AB-A691-4CC6-84CB-F759BB767880}" type="datetimeFigureOut">
              <a:rPr lang="es-MX" smtClean="0"/>
              <a:pPr/>
              <a:t>05/11/2009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2A77AAC-BE81-404F-AE7B-77629503DC9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F6A8AB-A691-4CC6-84CB-F759BB767880}" type="datetimeFigureOut">
              <a:rPr lang="es-MX" smtClean="0"/>
              <a:pPr/>
              <a:t>05/11/2009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2A77AAC-BE81-404F-AE7B-77629503DC9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F6A8AB-A691-4CC6-84CB-F759BB767880}" type="datetimeFigureOut">
              <a:rPr lang="es-MX" smtClean="0"/>
              <a:pPr/>
              <a:t>05/11/2009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2A77AAC-BE81-404F-AE7B-77629503DC9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A8AB-A691-4CC6-84CB-F759BB767880}" type="datetimeFigureOut">
              <a:rPr lang="es-MX" smtClean="0"/>
              <a:pPr/>
              <a:t>05/11/2009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A77AAC-BE81-404F-AE7B-77629503DC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A8AB-A691-4CC6-84CB-F759BB767880}" type="datetimeFigureOut">
              <a:rPr lang="es-MX" smtClean="0"/>
              <a:pPr/>
              <a:t>05/11/2009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A77AAC-BE81-404F-AE7B-77629503DC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A8AB-A691-4CC6-84CB-F759BB767880}" type="datetimeFigureOut">
              <a:rPr lang="es-MX" smtClean="0"/>
              <a:pPr/>
              <a:t>05/11/2009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A77AAC-BE81-404F-AE7B-77629503DC9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F6A8AB-A691-4CC6-84CB-F759BB767880}" type="datetimeFigureOut">
              <a:rPr lang="es-MX" smtClean="0"/>
              <a:pPr/>
              <a:t>05/11/2009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2A77AAC-BE81-404F-AE7B-77629503DC9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F6A8AB-A691-4CC6-84CB-F759BB767880}" type="datetimeFigureOut">
              <a:rPr lang="es-MX" smtClean="0"/>
              <a:pPr/>
              <a:t>05/11/2009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A77AAC-BE81-404F-AE7B-77629503DC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/>
              <a:t>Las Tres Claves para Facultar a los empleados.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s-ES"/>
          </a:p>
          <a:p>
            <a:r>
              <a:rPr lang="es-ES" sz="3600"/>
              <a:t>1ra. Clave.</a:t>
            </a:r>
            <a:endParaRPr lang="es-ES"/>
          </a:p>
          <a:p>
            <a:pPr>
              <a:buFont typeface="Wingdings" pitchFamily="2" charset="2"/>
              <a:buNone/>
            </a:pPr>
            <a:r>
              <a:rPr lang="es-ES"/>
              <a:t>   Compartir información con todos:    La información obliga a las personas a ser responsables.</a:t>
            </a:r>
          </a:p>
          <a:p>
            <a:pPr>
              <a:buFont typeface="Wingdings" pitchFamily="2" charset="2"/>
              <a:buNone/>
            </a:pPr>
            <a:endParaRPr lang="es-ES" sz="2400"/>
          </a:p>
        </p:txBody>
      </p:sp>
      <p:pic>
        <p:nvPicPr>
          <p:cNvPr id="34821" name="Picture 5" descr="PE0156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267200" y="2603500"/>
            <a:ext cx="4191000" cy="37211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48600" cy="6096000"/>
          </a:xfrm>
        </p:spPr>
        <p:txBody>
          <a:bodyPr/>
          <a:lstStyle/>
          <a:p>
            <a:r>
              <a:rPr lang="es-ES"/>
              <a:t>Los lideres que no están dispuestos a compartir información con sus empleados nunca los tendrán como socios para manejar con éxito la empresa y no tendrán jamás una organización facultada.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2da. Clave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09800"/>
            <a:ext cx="38100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3600"/>
              <a:t>Crear autonomía por medio de fronteras: Se conoce el propósito del negocio. Sus metas, la imagen.</a:t>
            </a:r>
          </a:p>
        </p:txBody>
      </p:sp>
      <p:pic>
        <p:nvPicPr>
          <p:cNvPr id="36869" name="Picture 5" descr="BD05515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tretch>
            <a:fillRect/>
          </a:stretch>
        </p:blipFill>
        <p:spPr>
          <a:xfrm>
            <a:off x="4962808" y="2159141"/>
            <a:ext cx="3180784" cy="341919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3ra. Clave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s-ES" sz="3600"/>
              <a:t>Reemplazar la jerarquía con equipos autodirigidos:  Se agilizan los procesos, las decisiones</a:t>
            </a:r>
          </a:p>
        </p:txBody>
      </p:sp>
      <p:pic>
        <p:nvPicPr>
          <p:cNvPr id="37893" name="Picture 5" descr="BD06990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tretch>
            <a:fillRect/>
          </a:stretch>
        </p:blipFill>
        <p:spPr>
          <a:xfrm>
            <a:off x="5648858" y="3101556"/>
            <a:ext cx="1808683" cy="15343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Beneficios de Equipos Autodirigidos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800"/>
              <a:t>Aumento de satisfacción en el empleo.</a:t>
            </a:r>
          </a:p>
          <a:p>
            <a:pPr>
              <a:lnSpc>
                <a:spcPct val="90000"/>
              </a:lnSpc>
            </a:pPr>
            <a:r>
              <a:rPr lang="es-ES" sz="2800"/>
              <a:t>Cambio de actitud de ¨tener que hacer¨una cosa a ¨querer hacerla¨.</a:t>
            </a:r>
          </a:p>
          <a:p>
            <a:pPr>
              <a:lnSpc>
                <a:spcPct val="90000"/>
              </a:lnSpc>
            </a:pPr>
            <a:r>
              <a:rPr lang="es-ES" sz="2800"/>
              <a:t>Mayor compromiso de los empleados.</a:t>
            </a:r>
          </a:p>
          <a:p>
            <a:pPr>
              <a:lnSpc>
                <a:spcPct val="90000"/>
              </a:lnSpc>
            </a:pPr>
            <a:r>
              <a:rPr lang="es-ES" sz="2800"/>
              <a:t>Mejor comunicación entre empleados y gerentes.</a:t>
            </a:r>
          </a:p>
          <a:p>
            <a:pPr>
              <a:lnSpc>
                <a:spcPct val="90000"/>
              </a:lnSpc>
            </a:pPr>
            <a:r>
              <a:rPr lang="es-ES" sz="2800"/>
              <a:t>Proceso mas eficiente de toma de decisiones.</a:t>
            </a:r>
          </a:p>
          <a:p>
            <a:pPr>
              <a:lnSpc>
                <a:spcPct val="90000"/>
              </a:lnSpc>
            </a:pPr>
            <a:r>
              <a:rPr lang="es-ES" sz="2800"/>
              <a:t>Calidad mejorada.</a:t>
            </a:r>
          </a:p>
          <a:p>
            <a:pPr>
              <a:lnSpc>
                <a:spcPct val="90000"/>
              </a:lnSpc>
            </a:pPr>
            <a:r>
              <a:rPr lang="es-ES" sz="2800"/>
              <a:t>Costos de operación reducidos.</a:t>
            </a:r>
          </a:p>
          <a:p>
            <a:pPr>
              <a:lnSpc>
                <a:spcPct val="90000"/>
              </a:lnSpc>
            </a:pPr>
            <a:r>
              <a:rPr lang="es-ES" sz="2800"/>
              <a:t>Una organización mas rentable.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</TotalTime>
  <Words>159</Words>
  <Application>Microsoft Office PowerPoint</Application>
  <PresentationFormat>Presentación en pantalla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Intermedio</vt:lpstr>
      <vt:lpstr>Las Tres Claves para Facultar a los empleados.</vt:lpstr>
      <vt:lpstr>Los lideres que no están dispuestos a compartir información con sus empleados nunca los tendrán como socios para manejar con éxito la empresa y no tendrán jamás una organización facultada.</vt:lpstr>
      <vt:lpstr>2da. Clave</vt:lpstr>
      <vt:lpstr>3ra. Clave</vt:lpstr>
      <vt:lpstr>Beneficios de Equipos Autodirigidos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Tres Claves para Facultar a los empleados.</dc:title>
  <dc:creator>Aparicio</dc:creator>
  <cp:lastModifiedBy>Aparicio</cp:lastModifiedBy>
  <cp:revision>2</cp:revision>
  <dcterms:created xsi:type="dcterms:W3CDTF">2009-11-06T05:34:45Z</dcterms:created>
  <dcterms:modified xsi:type="dcterms:W3CDTF">2009-11-06T05:49:15Z</dcterms:modified>
</cp:coreProperties>
</file>