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496FC5-654A-4C71-B27B-313B7BB326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AR"/>
        </a:p>
      </dgm:t>
    </dgm:pt>
    <dgm:pt modelId="{FB074A76-DE0A-49E0-A55E-5B6510DE65F0}">
      <dgm:prSet/>
      <dgm:spPr/>
      <dgm:t>
        <a:bodyPr/>
        <a:lstStyle/>
        <a:p>
          <a:pPr algn="r" rtl="0"/>
          <a:r>
            <a:rPr lang="es-AR" dirty="0" smtClean="0"/>
            <a:t>La encuesta</a:t>
          </a:r>
          <a:endParaRPr lang="es-AR" dirty="0"/>
        </a:p>
      </dgm:t>
    </dgm:pt>
    <dgm:pt modelId="{67BC74FE-8661-4D2F-973E-CE82DFF62AC7}" type="parTrans" cxnId="{B604F850-F0B5-4BD5-8CBB-E83A64D173FB}">
      <dgm:prSet/>
      <dgm:spPr/>
      <dgm:t>
        <a:bodyPr/>
        <a:lstStyle/>
        <a:p>
          <a:endParaRPr lang="es-AR"/>
        </a:p>
      </dgm:t>
    </dgm:pt>
    <dgm:pt modelId="{46645913-7FC4-4924-A6A0-532B28213256}" type="sibTrans" cxnId="{B604F850-F0B5-4BD5-8CBB-E83A64D173FB}">
      <dgm:prSet/>
      <dgm:spPr/>
      <dgm:t>
        <a:bodyPr/>
        <a:lstStyle/>
        <a:p>
          <a:endParaRPr lang="es-AR"/>
        </a:p>
      </dgm:t>
    </dgm:pt>
    <dgm:pt modelId="{5C6B55BB-6B9F-4752-8378-5AE4C73F43B5}" type="pres">
      <dgm:prSet presAssocID="{F6496FC5-654A-4C71-B27B-313B7BB32600}" presName="linear" presStyleCnt="0">
        <dgm:presLayoutVars>
          <dgm:animLvl val="lvl"/>
          <dgm:resizeHandles val="exact"/>
        </dgm:presLayoutVars>
      </dgm:prSet>
      <dgm:spPr/>
    </dgm:pt>
    <dgm:pt modelId="{1491D101-5230-40EE-8790-2C92815F2D86}" type="pres">
      <dgm:prSet presAssocID="{FB074A76-DE0A-49E0-A55E-5B6510DE65F0}" presName="parentText" presStyleLbl="node1" presStyleIdx="0" presStyleCnt="1" custLinFactNeighborX="-348" custLinFactNeighborY="287">
        <dgm:presLayoutVars>
          <dgm:chMax val="0"/>
          <dgm:bulletEnabled val="1"/>
        </dgm:presLayoutVars>
      </dgm:prSet>
      <dgm:spPr/>
    </dgm:pt>
  </dgm:ptLst>
  <dgm:cxnLst>
    <dgm:cxn modelId="{B604F850-F0B5-4BD5-8CBB-E83A64D173FB}" srcId="{F6496FC5-654A-4C71-B27B-313B7BB32600}" destId="{FB074A76-DE0A-49E0-A55E-5B6510DE65F0}" srcOrd="0" destOrd="0" parTransId="{67BC74FE-8661-4D2F-973E-CE82DFF62AC7}" sibTransId="{46645913-7FC4-4924-A6A0-532B28213256}"/>
    <dgm:cxn modelId="{1153E799-48D2-41F7-B7CC-52E1AD5A7C7F}" type="presOf" srcId="{FB074A76-DE0A-49E0-A55E-5B6510DE65F0}" destId="{1491D101-5230-40EE-8790-2C92815F2D86}" srcOrd="0" destOrd="0" presId="urn:microsoft.com/office/officeart/2005/8/layout/vList2"/>
    <dgm:cxn modelId="{12A04486-882C-4FF5-A93C-0D456C2D451F}" type="presOf" srcId="{F6496FC5-654A-4C71-B27B-313B7BB32600}" destId="{5C6B55BB-6B9F-4752-8378-5AE4C73F43B5}" srcOrd="0" destOrd="0" presId="urn:microsoft.com/office/officeart/2005/8/layout/vList2"/>
    <dgm:cxn modelId="{003A3715-A30E-477D-BAF6-7394465A2E87}" type="presParOf" srcId="{5C6B55BB-6B9F-4752-8378-5AE4C73F43B5}" destId="{1491D101-5230-40EE-8790-2C92815F2D86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7E80C-5ED0-4384-8FB5-397E559A998D}" type="datetimeFigureOut">
              <a:rPr lang="es-AR" smtClean="0"/>
              <a:t>12/09/2009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E0CF4-FE67-4BF2-AD82-A4C816B089CB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E0CF4-FE67-4BF2-AD82-A4C816B089CB}" type="slidenum">
              <a:rPr lang="es-AR" smtClean="0"/>
              <a:t>1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BD61-74F2-4418-A3A9-AF6D3E5EEA63}" type="datetimeFigureOut">
              <a:rPr lang="es-AR" smtClean="0"/>
              <a:t>12/09/2009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9D08-0761-4E47-AF78-B0FF1040352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BD61-74F2-4418-A3A9-AF6D3E5EEA63}" type="datetimeFigureOut">
              <a:rPr lang="es-AR" smtClean="0"/>
              <a:t>12/09/2009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9D08-0761-4E47-AF78-B0FF1040352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BD61-74F2-4418-A3A9-AF6D3E5EEA63}" type="datetimeFigureOut">
              <a:rPr lang="es-AR" smtClean="0"/>
              <a:t>12/09/2009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9D08-0761-4E47-AF78-B0FF1040352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BD61-74F2-4418-A3A9-AF6D3E5EEA63}" type="datetimeFigureOut">
              <a:rPr lang="es-AR" smtClean="0"/>
              <a:t>12/09/2009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9D08-0761-4E47-AF78-B0FF1040352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BD61-74F2-4418-A3A9-AF6D3E5EEA63}" type="datetimeFigureOut">
              <a:rPr lang="es-AR" smtClean="0"/>
              <a:t>12/09/2009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9D08-0761-4E47-AF78-B0FF1040352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BD61-74F2-4418-A3A9-AF6D3E5EEA63}" type="datetimeFigureOut">
              <a:rPr lang="es-AR" smtClean="0"/>
              <a:t>12/09/2009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9D08-0761-4E47-AF78-B0FF1040352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BD61-74F2-4418-A3A9-AF6D3E5EEA63}" type="datetimeFigureOut">
              <a:rPr lang="es-AR" smtClean="0"/>
              <a:t>12/09/2009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9D08-0761-4E47-AF78-B0FF1040352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BD61-74F2-4418-A3A9-AF6D3E5EEA63}" type="datetimeFigureOut">
              <a:rPr lang="es-AR" smtClean="0"/>
              <a:t>12/09/2009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9D08-0761-4E47-AF78-B0FF1040352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BD61-74F2-4418-A3A9-AF6D3E5EEA63}" type="datetimeFigureOut">
              <a:rPr lang="es-AR" smtClean="0"/>
              <a:t>12/09/2009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9D08-0761-4E47-AF78-B0FF1040352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BD61-74F2-4418-A3A9-AF6D3E5EEA63}" type="datetimeFigureOut">
              <a:rPr lang="es-AR" smtClean="0"/>
              <a:t>12/09/2009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9D08-0761-4E47-AF78-B0FF1040352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BD61-74F2-4418-A3A9-AF6D3E5EEA63}" type="datetimeFigureOut">
              <a:rPr lang="es-AR" smtClean="0"/>
              <a:t>12/09/2009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9D08-0761-4E47-AF78-B0FF1040352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DBD61-74F2-4418-A3A9-AF6D3E5EEA63}" type="datetimeFigureOut">
              <a:rPr lang="es-AR" smtClean="0"/>
              <a:t>12/09/2009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9D08-0761-4E47-AF78-B0FF1040352E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6 Marcador de contenido" descr="attribute.jpg"/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500034" y="1643050"/>
            <a:ext cx="8358246" cy="4857784"/>
          </a:xfrm>
        </p:spPr>
      </p:pic>
      <p:pic>
        <p:nvPicPr>
          <p:cNvPr id="8" name="7 Imagen" descr="survey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286248" y="500042"/>
            <a:ext cx="1214446" cy="7858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</Words>
  <Application>Microsoft Office PowerPoint</Application>
  <PresentationFormat>Presentación en pantalla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zc</dc:creator>
  <cp:lastModifiedBy>zc</cp:lastModifiedBy>
  <cp:revision>4</cp:revision>
  <dcterms:created xsi:type="dcterms:W3CDTF">2009-09-12T05:29:04Z</dcterms:created>
  <dcterms:modified xsi:type="dcterms:W3CDTF">2009-09-12T06:06:55Z</dcterms:modified>
</cp:coreProperties>
</file>