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Afilar la Sierra</a:t>
            </a:r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r>
              <a:rPr lang="es-ES" sz="2000" b="1" dirty="0" smtClean="0"/>
              <a:t>Dedique tiempo a cultivarse y cuidarse.</a:t>
            </a:r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endParaRPr lang="es-ES" sz="2000" b="1" dirty="0" smtClean="0"/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r>
              <a:rPr lang="es-ES" sz="2000" b="1" dirty="0" smtClean="0"/>
              <a:t>Mejore su activo más importante, Usted mismo... </a:t>
            </a:r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endParaRPr lang="es-ES" sz="2000" b="1" dirty="0" smtClean="0"/>
          </a:p>
          <a:p>
            <a:pPr algn="just">
              <a:buClr>
                <a:srgbClr val="A50021"/>
              </a:buClr>
            </a:pPr>
            <a:r>
              <a:rPr lang="es-ES" sz="2000" b="1" dirty="0" smtClean="0"/>
              <a:t>Renové diaria y continuamente los cuatro elementos de su naturaleza: </a:t>
            </a:r>
          </a:p>
          <a:p>
            <a:pPr lvl="1">
              <a:buFontTx/>
              <a:buChar char="•"/>
            </a:pPr>
            <a:endParaRPr lang="es-ES" sz="2000" b="1" dirty="0" smtClean="0">
              <a:solidFill>
                <a:srgbClr val="FFC000"/>
              </a:solidFill>
            </a:endParaRP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Su Yo Físico</a:t>
            </a: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Su Yo Mental</a:t>
            </a: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Su Yo Espiritual</a:t>
            </a: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Yo Social y Emocional</a:t>
            </a:r>
          </a:p>
          <a:p>
            <a:endParaRPr lang="es-ES" sz="2800" b="1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_tradnl" sz="2800" dirty="0" smtClean="0">
                <a:latin typeface="Aharoni" pitchFamily="2" charset="-79"/>
                <a:cs typeface="Aharoni" pitchFamily="2" charset="-79"/>
              </a:rPr>
              <a:t>Cuatro dimensiones de la renovación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FISICA:</a:t>
            </a:r>
            <a:r>
              <a:rPr lang="es-ES_tradnl" sz="1800" b="1" dirty="0" smtClean="0"/>
              <a:t>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Creamos bienestar físico a través de la nutrición adecuada, el ejercicio, el descanso y el manejo de tensiones.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MENTAL: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Aumentamos la capacidad mental a través de la lectura, la escritura y el pensamiento.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ESPIRITUAL: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Nos desarrollamos espiritualmente a través de la meditación, la oración y al dedicar tiempo a la naturaleza.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SOCIAL-EMOCIONAL: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Mejoramos al enfrentar los problemas con una actitud de ganar/ganar. Y al comprender, antes que ser comprendido. y buque soluciones creativas.</a:t>
            </a:r>
            <a:endParaRPr lang="es-ES" sz="1800" b="1" dirty="0" smtClean="0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179</Words>
  <Application>Microsoft Office PowerPoint</Application>
  <PresentationFormat>Presentación en pantalla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24</cp:revision>
  <dcterms:created xsi:type="dcterms:W3CDTF">2009-05-01T14:36:09Z</dcterms:created>
  <dcterms:modified xsi:type="dcterms:W3CDTF">2009-11-28T21:22:55Z</dcterms:modified>
</cp:coreProperties>
</file>