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3" autoAdjust="0"/>
  </p:normalViewPr>
  <p:slideViewPr>
    <p:cSldViewPr>
      <p:cViewPr varScale="1">
        <p:scale>
          <a:sx n="70" d="100"/>
          <a:sy n="70" d="100"/>
        </p:scale>
        <p:origin x="-14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7809144-A199-4FD5-B374-A83463619423}"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4D493909-5DCF-4BC4-AFDE-74955D61B123}"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6172867-FAC7-498C-9650-4A18BF9C2025}"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E66865F-4539-4772-8761-98946B7DB4EA}"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7DBFFB7-A708-48AC-8BDF-1DFF810ACF5D}"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6310F786-5A7E-48F4-BBC4-7D500507AF47}"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1966E5E7-BAC8-4951-879B-04B6A6A354AB}"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1A6A08D2-3DC0-4A08-8490-F4317DC37336}"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284D533C-E12A-43C5-BDBB-66B232281F51}"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0D7BEE70-D9F4-4F08-BF50-4F8158858DDC}"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F4EB5FA-1187-4491-A2B0-62BCF27B3538}"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9511B3-D343-4573-A178-1F224B56EEF5}" type="slidenum">
              <a:rPr lang="es-ES"/>
              <a:pPr/>
              <a:t>‹Nº›</a:t>
            </a:fld>
            <a:endParaRPr lang="es-E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subTitle" idx="1"/>
          </p:nvPr>
        </p:nvSpPr>
        <p:spPr>
          <a:xfrm>
            <a:off x="611188" y="1700212"/>
            <a:ext cx="7777162" cy="4943497"/>
          </a:xfrm>
        </p:spPr>
        <p:txBody>
          <a:bodyPr/>
          <a:lstStyle/>
          <a:p>
            <a:pPr algn="just"/>
            <a:r>
              <a:rPr lang="es-ES" sz="1600" b="1" dirty="0">
                <a:solidFill>
                  <a:schemeClr val="tx1"/>
                </a:solidFill>
                <a:latin typeface="+mn-lt"/>
                <a:ea typeface="+mn-ea"/>
                <a:cs typeface="+mn-cs"/>
              </a:rPr>
              <a:t>Propuesta de liderazgo desarrollada por Hersey y Blanchard, que describe la manera en que los líderes adaptarán su estilo de liderazgo en respuesta al deseo que desarrollan sus subordinados de realización, experiencia, capacidad y buena voluntad para aceptar responsabilidad </a:t>
            </a:r>
            <a:endParaRPr lang="es-MX" sz="1600" b="1" dirty="0">
              <a:solidFill>
                <a:schemeClr val="tx1"/>
              </a:solidFill>
              <a:latin typeface="+mn-lt"/>
              <a:ea typeface="+mn-ea"/>
              <a:cs typeface="+mn-cs"/>
            </a:endParaRPr>
          </a:p>
          <a:p>
            <a:pPr algn="just"/>
            <a:endParaRPr lang="es-ES" sz="1600" b="1" dirty="0" smtClean="0">
              <a:solidFill>
                <a:schemeClr val="tx1"/>
              </a:solidFill>
              <a:latin typeface="+mn-lt"/>
              <a:ea typeface="+mn-ea"/>
              <a:cs typeface="+mn-cs"/>
            </a:endParaRPr>
          </a:p>
          <a:p>
            <a:pPr algn="just"/>
            <a:r>
              <a:rPr lang="es-ES" sz="1600" b="1" dirty="0" smtClean="0">
                <a:solidFill>
                  <a:schemeClr val="tx1"/>
                </a:solidFill>
                <a:latin typeface="+mn-lt"/>
                <a:ea typeface="+mn-ea"/>
                <a:cs typeface="+mn-cs"/>
              </a:rPr>
              <a:t>La </a:t>
            </a:r>
            <a:r>
              <a:rPr lang="es-ES" sz="1600" b="1" dirty="0">
                <a:solidFill>
                  <a:schemeClr val="tx1"/>
                </a:solidFill>
                <a:latin typeface="+mn-lt"/>
                <a:ea typeface="+mn-ea"/>
                <a:cs typeface="+mn-cs"/>
              </a:rPr>
              <a:t>contingencia del liderazgo </a:t>
            </a:r>
            <a:r>
              <a:rPr lang="es-ES" sz="1600" b="1" i="1" dirty="0">
                <a:solidFill>
                  <a:schemeClr val="tx1"/>
                </a:solidFill>
                <a:latin typeface="+mn-lt"/>
                <a:ea typeface="+mn-ea"/>
                <a:cs typeface="+mn-cs"/>
              </a:rPr>
              <a:t>es la teoría situacional del liderazgo</a:t>
            </a:r>
            <a:r>
              <a:rPr lang="es-ES" sz="1600" b="1" dirty="0">
                <a:solidFill>
                  <a:schemeClr val="tx1"/>
                </a:solidFill>
                <a:latin typeface="+mn-lt"/>
                <a:ea typeface="+mn-ea"/>
                <a:cs typeface="+mn-cs"/>
              </a:rPr>
              <a:t> de Hersey y Blanchard que sostiene que el estilo más eficaz del liderazgo varía según la “madurez” de los subordinados. Definen la madurez como la edad ni la estabilidad emocional, si no como el deseo de logro, la disposición a aceptar responsabilidades, la habilidad y experiencia relacionadas con el trabajo.</a:t>
            </a:r>
            <a:endParaRPr lang="es-MX" sz="1600" b="1" dirty="0">
              <a:solidFill>
                <a:schemeClr val="tx1"/>
              </a:solidFill>
              <a:latin typeface="+mn-lt"/>
              <a:ea typeface="+mn-ea"/>
              <a:cs typeface="+mn-cs"/>
            </a:endParaRPr>
          </a:p>
          <a:p>
            <a:pPr algn="just"/>
            <a:endParaRPr lang="es-ES" sz="1600" b="1" dirty="0" smtClean="0">
              <a:solidFill>
                <a:schemeClr val="tx1"/>
              </a:solidFill>
              <a:latin typeface="+mn-lt"/>
              <a:ea typeface="+mn-ea"/>
              <a:cs typeface="+mn-cs"/>
            </a:endParaRPr>
          </a:p>
          <a:p>
            <a:pPr algn="just"/>
            <a:r>
              <a:rPr lang="es-ES" sz="1600" b="1" dirty="0" smtClean="0">
                <a:solidFill>
                  <a:schemeClr val="tx1"/>
                </a:solidFill>
                <a:latin typeface="+mn-lt"/>
                <a:ea typeface="+mn-ea"/>
                <a:cs typeface="+mn-cs"/>
              </a:rPr>
              <a:t>Las </a:t>
            </a:r>
            <a:r>
              <a:rPr lang="es-ES" sz="1600" b="1" dirty="0">
                <a:solidFill>
                  <a:schemeClr val="tx1"/>
                </a:solidFill>
                <a:latin typeface="+mn-lt"/>
                <a:ea typeface="+mn-ea"/>
                <a:cs typeface="+mn-cs"/>
              </a:rPr>
              <a:t>metas y conocimientos de los seguidores son importantes variables para determinar el estilo de liderazgo eficaz.</a:t>
            </a:r>
            <a:endParaRPr lang="es-MX" sz="1600" b="1" dirty="0">
              <a:solidFill>
                <a:schemeClr val="tx1"/>
              </a:solidFill>
              <a:latin typeface="+mn-lt"/>
              <a:ea typeface="+mn-ea"/>
              <a:cs typeface="+mn-cs"/>
            </a:endParaRPr>
          </a:p>
          <a:p>
            <a:pPr algn="just"/>
            <a:endParaRPr lang="es-ES" sz="1600" b="1" dirty="0" smtClean="0">
              <a:solidFill>
                <a:schemeClr val="tx1"/>
              </a:solidFill>
              <a:latin typeface="+mn-lt"/>
              <a:ea typeface="+mn-ea"/>
              <a:cs typeface="+mn-cs"/>
            </a:endParaRPr>
          </a:p>
          <a:p>
            <a:pPr algn="just"/>
            <a:r>
              <a:rPr lang="es-ES" sz="1600" b="1" dirty="0" smtClean="0">
                <a:solidFill>
                  <a:schemeClr val="tx1"/>
                </a:solidFill>
                <a:latin typeface="+mn-lt"/>
                <a:ea typeface="+mn-ea"/>
                <a:cs typeface="+mn-cs"/>
              </a:rPr>
              <a:t>La </a:t>
            </a:r>
            <a:r>
              <a:rPr lang="es-ES" sz="1600" b="1" dirty="0">
                <a:solidFill>
                  <a:schemeClr val="tx1"/>
                </a:solidFill>
                <a:latin typeface="+mn-lt"/>
                <a:ea typeface="+mn-ea"/>
                <a:cs typeface="+mn-cs"/>
              </a:rPr>
              <a:t>teoría del liderazgo situacional ha despertado interés por que recomienda un tipo de liderazgo dinámico y flexible, no estático. Hay que evaluar constantemente la motivación, capacidad y experiencia de los subordinados, a fin de determinar que combinación de estilos será la más dedicada.</a:t>
            </a:r>
            <a:endParaRPr lang="es-MX" sz="1600" b="1" dirty="0">
              <a:solidFill>
                <a:schemeClr val="tx1"/>
              </a:solidFill>
              <a:latin typeface="+mn-lt"/>
              <a:ea typeface="+mn-ea"/>
              <a:cs typeface="+mn-cs"/>
            </a:endParaRPr>
          </a:p>
          <a:p>
            <a:endParaRPr lang="es-ES" sz="2000" b="1" dirty="0">
              <a:latin typeface="+mj-lt"/>
            </a:endParaRPr>
          </a:p>
        </p:txBody>
      </p:sp>
      <p:graphicFrame>
        <p:nvGraphicFramePr>
          <p:cNvPr id="11267" name="Group 3"/>
          <p:cNvGraphicFramePr>
            <a:graphicFrameLocks noGrp="1"/>
          </p:cNvGraphicFramePr>
          <p:nvPr>
            <p:ph type="ctrTitle"/>
          </p:nvPr>
        </p:nvGraphicFramePr>
        <p:xfrm>
          <a:off x="611188" y="260350"/>
          <a:ext cx="7772400" cy="1008063"/>
        </p:xfrm>
        <a:graphic>
          <a:graphicData uri="http://schemas.openxmlformats.org/drawingml/2006/table">
            <a:tbl>
              <a:tblPr/>
              <a:tblGrid>
                <a:gridCol w="2757487"/>
                <a:gridCol w="2317750"/>
                <a:gridCol w="2697163"/>
              </a:tblGrid>
              <a:tr h="2794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1" i="0" u="none" strike="noStrike" cap="none" normalizeH="0" baseline="0" dirty="0" smtClean="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charset="0"/>
                          <a:cs typeface="Arial" charset="0"/>
                        </a:rPr>
                        <a:t> PSICOLOGIA ORGANIZACIONAL</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r>
              <a:tr h="279400">
                <a:tc vMerge="1">
                  <a:txBody>
                    <a:bodyPr/>
                    <a:lstStyle/>
                    <a:p>
                      <a:endParaRPr lang="es-MX"/>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charset="0"/>
                          <a:cs typeface="Arial" charset="0"/>
                        </a:rPr>
                        <a:t> CONCEPTO DE LIDERAZGO SITUACIONAL</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r>
              <a:tr h="449263">
                <a:tc vMerge="1">
                  <a:txBody>
                    <a:bodyPr/>
                    <a:lstStyle/>
                    <a:p>
                      <a:endParaRPr lang="es-MX"/>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smtClean="0">
                          <a:ln>
                            <a:noFill/>
                          </a:ln>
                          <a:solidFill>
                            <a:srgbClr val="000000"/>
                          </a:solidFill>
                          <a:effectLst/>
                          <a:latin typeface="Arial Narrow" pitchFamily="34" charset="0"/>
                          <a:cs typeface="Arial" charset="0"/>
                        </a:rPr>
                        <a:t>DOCENTE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000" b="1" i="0" u="none" strike="noStrike" cap="none" normalizeH="0" baseline="0" dirty="0" smtClean="0">
                          <a:ln>
                            <a:noFill/>
                          </a:ln>
                          <a:solidFill>
                            <a:srgbClr val="000000"/>
                          </a:solidFill>
                          <a:effectLst/>
                          <a:latin typeface="Arial Narrow" pitchFamily="34" charset="0"/>
                          <a:cs typeface="Arial" charset="0"/>
                        </a:rPr>
                        <a:t>JOSE ALBERTO VENTURA AVALOS</a:t>
                      </a:r>
                      <a:endParaRPr kumimoji="0" lang="es-MX" sz="1000" b="1" i="0" u="none" strike="noStrike" cap="none" normalizeH="0" baseline="0" dirty="0" smtClean="0">
                        <a:ln>
                          <a:noFill/>
                        </a:ln>
                        <a:solidFill>
                          <a:srgbClr val="000000"/>
                        </a:solidFill>
                        <a:effectLst/>
                        <a:latin typeface="Arial Narrow" pitchFamily="34"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000" b="1" i="0" u="none" strike="noStrike" kern="1200" cap="none" normalizeH="0" baseline="0" dirty="0" smtClean="0">
                          <a:ln>
                            <a:noFill/>
                          </a:ln>
                          <a:solidFill>
                            <a:srgbClr val="000000"/>
                          </a:solidFill>
                          <a:effectLst/>
                          <a:latin typeface="Arial Narrow" pitchFamily="34" charset="0"/>
                          <a:ea typeface="+mn-ea"/>
                          <a:cs typeface="Arial" charset="0"/>
                        </a:rPr>
                        <a:t>ALUMNO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000" b="1" i="0" u="none" strike="noStrike" kern="1200" cap="none" normalizeH="0" baseline="0" dirty="0" smtClean="0">
                          <a:ln>
                            <a:noFill/>
                          </a:ln>
                          <a:solidFill>
                            <a:srgbClr val="000000"/>
                          </a:solidFill>
                          <a:effectLst/>
                          <a:latin typeface="Arial Narrow" pitchFamily="34" charset="0"/>
                          <a:ea typeface="+mn-ea"/>
                          <a:cs typeface="Arial" charset="0"/>
                        </a:rPr>
                        <a:t>MIGUEL ANGEL HERNANDEZ GARCIA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1281" name="Picture 2"/>
          <p:cNvPicPr>
            <a:picLocks noChangeAspect="1" noChangeArrowheads="1"/>
          </p:cNvPicPr>
          <p:nvPr/>
        </p:nvPicPr>
        <p:blipFill>
          <a:blip r:embed="rId2"/>
          <a:srcRect/>
          <a:stretch>
            <a:fillRect/>
          </a:stretch>
        </p:blipFill>
        <p:spPr bwMode="auto">
          <a:xfrm>
            <a:off x="611188" y="333375"/>
            <a:ext cx="2736850" cy="831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386</TotalTime>
  <Words>194</Words>
  <Application>Microsoft Office PowerPoint</Application>
  <PresentationFormat>Presentación en pantalla (4:3)</PresentationFormat>
  <Paragraphs>13</Paragraphs>
  <Slides>1</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Diseño predeterminado</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Miguel Angel Hernandez Garcia</dc:creator>
  <cp:lastModifiedBy>Miguel Angel</cp:lastModifiedBy>
  <cp:revision>9</cp:revision>
  <dcterms:created xsi:type="dcterms:W3CDTF">2009-05-01T14:36:09Z</dcterms:created>
  <dcterms:modified xsi:type="dcterms:W3CDTF">2009-11-28T14:36:35Z</dcterms:modified>
</cp:coreProperties>
</file>