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3" autoAdjust="0"/>
  </p:normalViewPr>
  <p:slideViewPr>
    <p:cSldViewPr>
      <p:cViewPr varScale="1">
        <p:scale>
          <a:sx n="70" d="100"/>
          <a:sy n="70" d="100"/>
        </p:scale>
        <p:origin x="-14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09144-A199-4FD5-B374-A834636194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93909-5DCF-4BC4-AFDE-74955D61B1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72867-FAC7-498C-9650-4A18BF9C202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6865F-4539-4772-8761-98946B7DB4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BFFB7-A708-48AC-8BDF-1DFF810ACF5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0F786-5A7E-48F4-BBC4-7D500507AF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6E5E7-BAC8-4951-879B-04B6A6A354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A08D2-3DC0-4A08-8490-F4317DC373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D533C-E12A-43C5-BDBB-66B232281F5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BEE70-D9F4-4F08-BF50-4F8158858DD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EB5FA-1187-4491-A2B0-62BCF27B35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9511B3-D343-4573-A178-1F224B56EEF5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b="1" dirty="0" smtClean="0">
                <a:solidFill>
                  <a:srgbClr val="FFFFFF"/>
                </a:solidFill>
                <a:latin typeface="Arial" charset="0"/>
              </a:rPr>
              <a:t/>
            </a:r>
            <a:br>
              <a:rPr lang="es-MX" b="1" dirty="0" smtClean="0">
                <a:solidFill>
                  <a:srgbClr val="FFFFFF"/>
                </a:solidFill>
                <a:latin typeface="Arial" charset="0"/>
              </a:rPr>
            </a:br>
            <a:endParaRPr lang="es-MX" dirty="0"/>
          </a:p>
        </p:txBody>
      </p:sp>
      <p:pic>
        <p:nvPicPr>
          <p:cNvPr id="4" name="3 Marcador de contenido" descr="picture_blanchard_situational_leadership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1671" y="1600200"/>
            <a:ext cx="3140658" cy="4525963"/>
          </a:xfrm>
        </p:spPr>
      </p:pic>
      <p:graphicFrame>
        <p:nvGraphicFramePr>
          <p:cNvPr id="5" name="Group 3"/>
          <p:cNvGraphicFramePr>
            <a:graphicFrameLocks/>
          </p:cNvGraphicFramePr>
          <p:nvPr/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IMAGEN DEL MODELO DE  </a:t>
                      </a: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LIDERAZGO SITUACIONAL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20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 Hernandez Garcia</dc:creator>
  <cp:lastModifiedBy>Miguel Angel</cp:lastModifiedBy>
  <cp:revision>10</cp:revision>
  <dcterms:created xsi:type="dcterms:W3CDTF">2009-05-01T14:36:09Z</dcterms:created>
  <dcterms:modified xsi:type="dcterms:W3CDTF">2009-11-28T15:26:54Z</dcterms:modified>
</cp:coreProperties>
</file>