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3" autoAdjust="0"/>
  </p:normalViewPr>
  <p:slideViewPr>
    <p:cSldViewPr>
      <p:cViewPr varScale="1">
        <p:scale>
          <a:sx n="70" d="100"/>
          <a:sy n="70" d="100"/>
        </p:scale>
        <p:origin x="-143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809144-A199-4FD5-B374-A8346361942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93909-5DCF-4BC4-AFDE-74955D61B12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72867-FAC7-498C-9650-4A18BF9C202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6865F-4539-4772-8761-98946B7DB4E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DBFFB7-A708-48AC-8BDF-1DFF810ACF5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0F786-5A7E-48F4-BBC4-7D500507AF4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66E5E7-BAC8-4951-879B-04B6A6A354A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6A08D2-3DC0-4A08-8490-F4317DC3733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4D533C-E12A-43C5-BDBB-66B232281F5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7BEE70-D9F4-4F08-BF50-4F8158858DD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EB5FA-1187-4491-A2B0-62BCF27B353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9511B3-D343-4573-A178-1F224B56EEF5}" type="slidenum">
              <a:rPr lang="es-ES"/>
              <a:pPr/>
              <a:t>‹Nº›</a:t>
            </a:fld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700212"/>
            <a:ext cx="7777162" cy="4943497"/>
          </a:xfrm>
        </p:spPr>
        <p:txBody>
          <a:bodyPr/>
          <a:lstStyle/>
          <a:p>
            <a:pPr algn="just"/>
            <a:r>
              <a:rPr lang="es-MX" sz="1600" b="1" dirty="0" smtClean="0"/>
              <a:t>Los objetivos se pueden expresar del modo siguiente:</a:t>
            </a:r>
          </a:p>
          <a:p>
            <a:pPr algn="just"/>
            <a:r>
              <a:rPr lang="es-MX" sz="1600" b="1" dirty="0" smtClean="0"/>
              <a:t> </a:t>
            </a:r>
          </a:p>
          <a:p>
            <a:pPr algn="just"/>
            <a:r>
              <a:rPr lang="es-MX" sz="1600" b="1" dirty="0" smtClean="0"/>
              <a:t>– </a:t>
            </a:r>
            <a:r>
              <a:rPr lang="es-MX" sz="1600" b="1" dirty="0" smtClean="0"/>
              <a:t>Identifica </a:t>
            </a:r>
            <a:r>
              <a:rPr lang="es-MX" sz="1600" b="1" dirty="0" smtClean="0"/>
              <a:t>los estilos de dirección preferidos por el personal</a:t>
            </a:r>
          </a:p>
          <a:p>
            <a:pPr algn="just"/>
            <a:r>
              <a:rPr lang="es-MX" sz="1600" b="1" dirty="0" smtClean="0"/>
              <a:t>directivo y no directivo de la Administración Local.</a:t>
            </a:r>
          </a:p>
          <a:p>
            <a:pPr algn="just"/>
            <a:r>
              <a:rPr lang="es-MX" sz="1600" b="1" dirty="0" smtClean="0"/>
              <a:t> </a:t>
            </a:r>
          </a:p>
          <a:p>
            <a:pPr algn="just"/>
            <a:r>
              <a:rPr lang="es-MX" sz="1600" b="1" dirty="0" smtClean="0"/>
              <a:t>– </a:t>
            </a:r>
            <a:r>
              <a:rPr lang="es-MX" sz="1600" b="1" dirty="0" smtClean="0"/>
              <a:t>Evaluar la </a:t>
            </a:r>
            <a:r>
              <a:rPr lang="es-MX" sz="1600" b="1" dirty="0" smtClean="0"/>
              <a:t>efectividad del </a:t>
            </a:r>
            <a:r>
              <a:rPr lang="es-MX" sz="1600" b="1" dirty="0" smtClean="0"/>
              <a:t>liderazgo, </a:t>
            </a:r>
            <a:r>
              <a:rPr lang="es-MX" sz="1600" b="1" dirty="0" smtClean="0"/>
              <a:t>según</a:t>
            </a:r>
          </a:p>
          <a:p>
            <a:pPr algn="just"/>
            <a:r>
              <a:rPr lang="es-MX" sz="1600" b="1" dirty="0" smtClean="0"/>
              <a:t>las prescripciones de la </a:t>
            </a:r>
            <a:r>
              <a:rPr lang="es-MX" sz="1600" b="1" dirty="0" smtClean="0"/>
              <a:t>Teoría </a:t>
            </a:r>
            <a:r>
              <a:rPr lang="es-MX" sz="1600" b="1" dirty="0" smtClean="0"/>
              <a:t>de Liderazgo Situacional .</a:t>
            </a:r>
          </a:p>
          <a:p>
            <a:pPr algn="just"/>
            <a:endParaRPr lang="es-MX" sz="1600" b="1" dirty="0" smtClean="0"/>
          </a:p>
          <a:p>
            <a:pPr algn="just"/>
            <a:r>
              <a:rPr lang="es-MX" sz="1600" b="1" dirty="0" smtClean="0"/>
              <a:t>– </a:t>
            </a:r>
            <a:r>
              <a:rPr lang="es-MX" sz="1600" b="1" dirty="0" smtClean="0"/>
              <a:t>Los </a:t>
            </a:r>
            <a:r>
              <a:rPr lang="es-MX" sz="1600" b="1" dirty="0" smtClean="0"/>
              <a:t>objetivos que persigue el estudio del liderazgo situacional son la comprensión de </a:t>
            </a:r>
            <a:r>
              <a:rPr lang="es-MX" sz="1600" b="1" dirty="0" smtClean="0"/>
              <a:t>los procesos </a:t>
            </a:r>
            <a:r>
              <a:rPr lang="es-MX" sz="1600" b="1" dirty="0" smtClean="0"/>
              <a:t>fundamentales de la conducción y desarrollo de las personas, y el aprender </a:t>
            </a:r>
            <a:r>
              <a:rPr lang="es-MX" sz="1600" b="1" dirty="0" smtClean="0"/>
              <a:t>a desarrollar </a:t>
            </a:r>
            <a:r>
              <a:rPr lang="es-MX" sz="1600" b="1" dirty="0" smtClean="0"/>
              <a:t>eficazmente nuestras propias aptitudes de liderazgo.</a:t>
            </a:r>
          </a:p>
          <a:p>
            <a:pPr algn="just"/>
            <a:r>
              <a:rPr lang="es-MX" sz="1600" b="1" dirty="0" smtClean="0"/>
              <a:t> </a:t>
            </a:r>
          </a:p>
          <a:p>
            <a:pPr algn="just"/>
            <a:r>
              <a:rPr lang="es-MX" sz="1600" b="1" dirty="0" smtClean="0"/>
              <a:t>– P</a:t>
            </a:r>
            <a:r>
              <a:rPr lang="es-MX" sz="1600" b="1" dirty="0" smtClean="0"/>
              <a:t>ronosticar </a:t>
            </a:r>
            <a:r>
              <a:rPr lang="es-MX" sz="1600" b="1" dirty="0" smtClean="0"/>
              <a:t>el estilo de </a:t>
            </a:r>
            <a:r>
              <a:rPr lang="es-MX" sz="1600" b="1" dirty="0" smtClean="0"/>
              <a:t>liderazgo más </a:t>
            </a:r>
            <a:r>
              <a:rPr lang="es-MX" sz="1600" b="1" dirty="0" smtClean="0"/>
              <a:t>efectivo bajo circunstancias variables</a:t>
            </a:r>
          </a:p>
          <a:p>
            <a:pPr algn="just"/>
            <a:endParaRPr lang="es-MX" sz="16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s-ES" sz="2000" b="1" dirty="0">
              <a:latin typeface="+mj-lt"/>
            </a:endParaRPr>
          </a:p>
        </p:txBody>
      </p:sp>
      <p:graphicFrame>
        <p:nvGraphicFramePr>
          <p:cNvPr id="11267" name="Group 3"/>
          <p:cNvGraphicFramePr>
            <a:graphicFrameLocks noGrp="1"/>
          </p:cNvGraphicFramePr>
          <p:nvPr>
            <p:ph type="ctrTitle"/>
          </p:nvPr>
        </p:nvGraphicFramePr>
        <p:xfrm>
          <a:off x="611188" y="260350"/>
          <a:ext cx="7772400" cy="1008063"/>
        </p:xfrm>
        <a:graphic>
          <a:graphicData uri="http://schemas.openxmlformats.org/drawingml/2006/table">
            <a:tbl>
              <a:tblPr/>
              <a:tblGrid>
                <a:gridCol w="2757487"/>
                <a:gridCol w="2317750"/>
                <a:gridCol w="2697163"/>
              </a:tblGrid>
              <a:tr h="2794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PSICOLOGIA ORGANIZACIONAL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794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OBJETIVOS DEL </a:t>
                      </a: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LIDERAZGO SITUACIONAL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4926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DOCENTE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JOSE ALBERTO VENTURA AVALOS</a:t>
                      </a:r>
                      <a:endParaRPr kumimoji="0" lang="es-MX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ALUMNO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MIGUEL ANGEL HERNANDEZ GARCIA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7368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0">
      <a:dk1>
        <a:srgbClr val="777777"/>
      </a:dk1>
      <a:lt1>
        <a:srgbClr val="FFFFFF"/>
      </a:lt1>
      <a:dk2>
        <a:srgbClr val="686B5D"/>
      </a:dk2>
      <a:lt2>
        <a:srgbClr val="D1D1CB"/>
      </a:lt2>
      <a:accent1>
        <a:srgbClr val="909082"/>
      </a:accent1>
      <a:accent2>
        <a:srgbClr val="809EA8"/>
      </a:accent2>
      <a:accent3>
        <a:srgbClr val="B9BAB6"/>
      </a:accent3>
      <a:accent4>
        <a:srgbClr val="DADADA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27</Words>
  <Application>Microsoft Office PowerPoint</Application>
  <PresentationFormat>Presentación en pantalla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Diseño predeterminado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Miguel Angel Hernandez Garcia</dc:creator>
  <cp:lastModifiedBy>Miguel Angel</cp:lastModifiedBy>
  <cp:revision>10</cp:revision>
  <dcterms:created xsi:type="dcterms:W3CDTF">2009-05-01T14:36:09Z</dcterms:created>
  <dcterms:modified xsi:type="dcterms:W3CDTF">2009-11-28T15:02:06Z</dcterms:modified>
</cp:coreProperties>
</file>