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Empiece con un objetivo en la mente</a:t>
            </a:r>
          </a:p>
          <a:p>
            <a:pPr algn="l"/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Comience hoy con una visión:</a:t>
            </a:r>
            <a:endParaRPr lang="es-ES" sz="2000" b="1" dirty="0" smtClean="0"/>
          </a:p>
          <a:p>
            <a:pPr algn="l">
              <a:lnSpc>
                <a:spcPct val="150000"/>
              </a:lnSpc>
              <a:buFontTx/>
              <a:buChar char="•"/>
            </a:pPr>
            <a:endParaRPr lang="es-ES" sz="2000" b="1" dirty="0" smtClean="0"/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se quisiera ver al final de su vida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quisiera que lo vieran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quisiera ser recordado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Qué obra le gustaría dejar hecha</a:t>
            </a:r>
          </a:p>
          <a:p>
            <a:pPr>
              <a:lnSpc>
                <a:spcPct val="150000"/>
              </a:lnSpc>
            </a:pPr>
            <a:endParaRPr lang="es-ES" sz="2000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000" b="1" dirty="0" smtClean="0">
                <a:solidFill>
                  <a:srgbClr val="FFC000"/>
                </a:solidFill>
              </a:rPr>
              <a:t>Es comenzar con una clara comprensión de hacia    dónde queremos ir</a:t>
            </a:r>
          </a:p>
          <a:p>
            <a:pPr algn="l">
              <a:lnSpc>
                <a:spcPct val="150000"/>
              </a:lnSpc>
              <a:buFontTx/>
              <a:buChar char="•"/>
            </a:pPr>
            <a:endParaRPr lang="es-ES" sz="2000" b="1" dirty="0" smtClean="0"/>
          </a:p>
          <a:p>
            <a:pPr algn="l"/>
            <a:endParaRPr lang="es-ES" sz="2000" b="1" dirty="0" smtClean="0">
              <a:latin typeface="+mj-lt"/>
              <a:cs typeface="Aharoni" pitchFamily="2" charset="-79"/>
            </a:endParaRPr>
          </a:p>
          <a:p>
            <a:endParaRPr lang="es-ES" sz="2800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69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2009-11-28T20:34:27Z</dcterms:modified>
</cp:coreProperties>
</file>