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D2B01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3" autoAdjust="0"/>
  </p:normalViewPr>
  <p:slideViewPr>
    <p:cSldViewPr>
      <p:cViewPr>
        <p:scale>
          <a:sx n="75" d="100"/>
          <a:sy n="75" d="100"/>
        </p:scale>
        <p:origin x="-12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09144-A199-4FD5-B374-A834636194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93909-5DCF-4BC4-AFDE-74955D61B12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72867-FAC7-498C-9650-4A18BF9C202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6865F-4539-4772-8761-98946B7DB4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BFFB7-A708-48AC-8BDF-1DFF810ACF5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0F786-5A7E-48F4-BBC4-7D500507AF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6E5E7-BAC8-4951-879B-04B6A6A354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A08D2-3DC0-4A08-8490-F4317DC373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D533C-E12A-43C5-BDBB-66B232281F5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BEE70-D9F4-4F08-BF50-4F8158858DD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EB5FA-1187-4491-A2B0-62BCF27B35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9511B3-D343-4573-A178-1F224B56EEF5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00212"/>
            <a:ext cx="7777162" cy="4943497"/>
          </a:xfrm>
        </p:spPr>
        <p:txBody>
          <a:bodyPr/>
          <a:lstStyle/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Procure primero comprender y </a:t>
            </a:r>
          </a:p>
          <a:p>
            <a:r>
              <a:rPr lang="es-ES" sz="2800" dirty="0" smtClean="0">
                <a:latin typeface="Aharoni" pitchFamily="2" charset="-79"/>
                <a:cs typeface="Aharoni" pitchFamily="2" charset="-79"/>
              </a:rPr>
              <a:t>después ser comprendido</a:t>
            </a:r>
          </a:p>
          <a:p>
            <a:pPr marL="171450" indent="-171450" algn="just" eaLnBrk="1" hangingPunct="1">
              <a:lnSpc>
                <a:spcPct val="120000"/>
              </a:lnSpc>
              <a:spcAft>
                <a:spcPct val="30000"/>
              </a:spcAft>
              <a:buClr>
                <a:srgbClr val="660033"/>
              </a:buClr>
            </a:pPr>
            <a:r>
              <a:rPr lang="es-ES" sz="2000" b="1" dirty="0" smtClean="0"/>
              <a:t>-	</a:t>
            </a:r>
            <a:r>
              <a:rPr lang="es-ES" sz="1800" b="1" dirty="0" smtClean="0"/>
              <a:t>La mayoría de las personas desean ser comprendidas. </a:t>
            </a:r>
          </a:p>
          <a:p>
            <a:pPr marL="171450" indent="-171450" algn="just" eaLnBrk="1" hangingPunct="1">
              <a:lnSpc>
                <a:spcPct val="20000"/>
              </a:lnSpc>
              <a:spcAft>
                <a:spcPct val="30000"/>
              </a:spcAft>
              <a:buClr>
                <a:srgbClr val="660033"/>
              </a:buClr>
            </a:pPr>
            <a:endParaRPr lang="es-ES" sz="1800" b="1" dirty="0" smtClean="0"/>
          </a:p>
          <a:p>
            <a:pPr marL="171450" indent="-171450" algn="just" eaLnBrk="1" hangingPunct="1">
              <a:lnSpc>
                <a:spcPct val="120000"/>
              </a:lnSpc>
              <a:spcAft>
                <a:spcPct val="30000"/>
              </a:spcAft>
              <a:buClr>
                <a:srgbClr val="660033"/>
              </a:buClr>
            </a:pPr>
            <a:r>
              <a:rPr lang="es-ES" sz="1800" b="1" dirty="0" smtClean="0"/>
              <a:t>-	Cuando se comprende a las personas, estas se relajan, se  abren, bajan sus defensas. </a:t>
            </a:r>
          </a:p>
          <a:p>
            <a:pPr marL="171450" indent="-171450" algn="just" eaLnBrk="1" hangingPunct="1">
              <a:lnSpc>
                <a:spcPct val="30000"/>
              </a:lnSpc>
              <a:spcAft>
                <a:spcPct val="30000"/>
              </a:spcAft>
              <a:buClr>
                <a:srgbClr val="660033"/>
              </a:buClr>
            </a:pPr>
            <a:endParaRPr lang="es-ES" sz="1800" b="1" dirty="0" smtClean="0"/>
          </a:p>
          <a:p>
            <a:pPr marL="171450" indent="-171450" algn="just" eaLnBrk="1" hangingPunct="1">
              <a:lnSpc>
                <a:spcPct val="120000"/>
              </a:lnSpc>
              <a:spcAft>
                <a:spcPct val="30000"/>
              </a:spcAft>
              <a:buClr>
                <a:srgbClr val="660033"/>
              </a:buClr>
            </a:pPr>
            <a:r>
              <a:rPr lang="es-ES" sz="1800" b="1" dirty="0" smtClean="0"/>
              <a:t>-	Tratar de comprender primero requiere energía, para oír en lugar de hablar, comunicarse en forma efectiva.</a:t>
            </a:r>
          </a:p>
          <a:p>
            <a:pPr marL="171450" indent="-171450" algn="just" eaLnBrk="1" hangingPunct="1">
              <a:lnSpc>
                <a:spcPct val="20000"/>
              </a:lnSpc>
              <a:spcAft>
                <a:spcPct val="30000"/>
              </a:spcAft>
              <a:buClr>
                <a:srgbClr val="660033"/>
              </a:buClr>
            </a:pPr>
            <a:endParaRPr lang="es-ES" sz="1800" b="1" dirty="0" smtClean="0"/>
          </a:p>
          <a:p>
            <a:pPr marL="171450" indent="-171450" algn="just" eaLnBrk="1" hangingPunct="1">
              <a:lnSpc>
                <a:spcPct val="120000"/>
              </a:lnSpc>
              <a:buClr>
                <a:srgbClr val="660033"/>
              </a:buClr>
            </a:pPr>
            <a:r>
              <a:rPr lang="es-ES" sz="1800" b="1" dirty="0" smtClean="0"/>
              <a:t>-	La dinámica se basa en que si usted responde a la necesidad humana de ser comprendido, también satisface la necesidad humana de ser apreciado</a:t>
            </a:r>
            <a:r>
              <a:rPr lang="es-ES" sz="2000" b="1" dirty="0" smtClean="0"/>
              <a:t>.</a:t>
            </a:r>
          </a:p>
          <a:p>
            <a:endParaRPr lang="es-ES" sz="2800" dirty="0" smtClean="0">
              <a:latin typeface="Aharoni" pitchFamily="2" charset="-79"/>
              <a:cs typeface="Aharoni" pitchFamily="2" charset="-79"/>
            </a:endParaRPr>
          </a:p>
          <a:p>
            <a:endParaRPr lang="es-ES" sz="2000" b="1" dirty="0">
              <a:latin typeface="+mj-lt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type="ctrTitle"/>
          </p:nvPr>
        </p:nvGraphicFramePr>
        <p:xfrm>
          <a:off x="611188" y="260350"/>
          <a:ext cx="7772400" cy="1008063"/>
        </p:xfrm>
        <a:graphic>
          <a:graphicData uri="http://schemas.openxmlformats.org/drawingml/2006/table">
            <a:tbl>
              <a:tblPr/>
              <a:tblGrid>
                <a:gridCol w="2757487"/>
                <a:gridCol w="2317750"/>
                <a:gridCol w="2697163"/>
              </a:tblGrid>
              <a:tr h="2794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PSICOLOGIA ORGANIZACIONAL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794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7 HABITOS DE LA GENTE ALTAMANTE EFECTIVA</a:t>
                      </a:r>
                      <a:endParaRPr kumimoji="0" lang="es-MX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4492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DOCENTE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JOSE ALBERTO VENTURA AVALOS</a:t>
                      </a:r>
                      <a:endParaRPr kumimoji="0" lang="es-MX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ALUMNO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MIGUEL ANGEL HERNANDEZ GARCIA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33375"/>
            <a:ext cx="27368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29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 Hernandez Garcia</dc:creator>
  <cp:lastModifiedBy>Miguel Angel</cp:lastModifiedBy>
  <cp:revision>24</cp:revision>
  <dcterms:created xsi:type="dcterms:W3CDTF">2009-05-01T14:36:09Z</dcterms:created>
  <dcterms:modified xsi:type="dcterms:W3CDTF">2009-11-28T21:05:25Z</dcterms:modified>
</cp:coreProperties>
</file>