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D2B01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3" autoAdjust="0"/>
  </p:normalViewPr>
  <p:slideViewPr>
    <p:cSldViewPr>
      <p:cViewPr>
        <p:scale>
          <a:sx n="75" d="100"/>
          <a:sy n="75" d="100"/>
        </p:scale>
        <p:origin x="-12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09144-A199-4FD5-B374-A8346361942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93909-5DCF-4BC4-AFDE-74955D61B12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72867-FAC7-498C-9650-4A18BF9C202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6865F-4539-4772-8761-98946B7DB4E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BFFB7-A708-48AC-8BDF-1DFF810ACF5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0F786-5A7E-48F4-BBC4-7D500507AF4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6E5E7-BAC8-4951-879B-04B6A6A354A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A08D2-3DC0-4A08-8490-F4317DC3733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D533C-E12A-43C5-BDBB-66B232281F5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BEE70-D9F4-4F08-BF50-4F8158858DD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EB5FA-1187-4491-A2B0-62BCF27B353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9511B3-D343-4573-A178-1F224B56EEF5}" type="slidenum">
              <a:rPr lang="es-ES"/>
              <a:pPr/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700212"/>
            <a:ext cx="7777162" cy="4943497"/>
          </a:xfrm>
        </p:spPr>
        <p:txBody>
          <a:bodyPr/>
          <a:lstStyle/>
          <a:p>
            <a:r>
              <a:rPr lang="es-ES" sz="2000" dirty="0" smtClean="0">
                <a:solidFill>
                  <a:srgbClr val="000066"/>
                </a:solidFill>
              </a:rPr>
              <a:t> </a:t>
            </a:r>
            <a:r>
              <a:rPr lang="es-ES" sz="2800" b="1" dirty="0" smtClean="0">
                <a:latin typeface="Aharoni" pitchFamily="2" charset="-79"/>
                <a:cs typeface="Aharoni" pitchFamily="2" charset="-79"/>
              </a:rPr>
              <a:t>Sea Proactivo</a:t>
            </a:r>
          </a:p>
          <a:p>
            <a:endParaRPr lang="es-ES" sz="2000" b="1" dirty="0" smtClean="0">
              <a:latin typeface="+mj-lt"/>
            </a:endParaRPr>
          </a:p>
          <a:p>
            <a:pPr algn="just"/>
            <a:r>
              <a:rPr lang="es-ES" sz="2000" b="1" dirty="0" smtClean="0"/>
              <a:t>La conducta </a:t>
            </a:r>
            <a:r>
              <a:rPr lang="es-ES" sz="2000" b="1" u="sng" dirty="0" smtClean="0"/>
              <a:t>Proactiva </a:t>
            </a:r>
            <a:r>
              <a:rPr lang="es-ES" sz="2000" b="1" dirty="0" smtClean="0"/>
              <a:t>es el producto de nuestras propias decisiones, basadas en valores. </a:t>
            </a:r>
          </a:p>
          <a:p>
            <a:pPr algn="just"/>
            <a:endParaRPr lang="es-ES" sz="2000" b="1" dirty="0" smtClean="0"/>
          </a:p>
          <a:p>
            <a:pPr algn="just"/>
            <a:r>
              <a:rPr lang="es-ES" sz="2000" b="1" dirty="0" smtClean="0"/>
              <a:t>La conducta </a:t>
            </a:r>
            <a:r>
              <a:rPr lang="es-ES" sz="2000" b="1" u="sng" dirty="0" smtClean="0"/>
              <a:t>Reactiva </a:t>
            </a:r>
            <a:r>
              <a:rPr lang="es-ES" sz="2000" b="1" dirty="0" smtClean="0"/>
              <a:t>nos lleva a culpar a otros, o a las circunstancias, de nuestros propios males.</a:t>
            </a:r>
          </a:p>
          <a:p>
            <a:endParaRPr lang="es-ES" sz="2000" b="1" dirty="0" smtClean="0">
              <a:latin typeface="+mj-lt"/>
            </a:endParaRPr>
          </a:p>
          <a:p>
            <a:endParaRPr lang="es-ES" sz="2000" b="1" dirty="0">
              <a:latin typeface="+mj-lt"/>
            </a:endParaRP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7 HABITOS DE LA GENTE ALTAMANTE EFECTIVA</a:t>
                      </a: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1516064" y="4422787"/>
            <a:ext cx="6111882" cy="863601"/>
            <a:chOff x="975" y="2614"/>
            <a:chExt cx="3850" cy="544"/>
          </a:xfrm>
        </p:grpSpPr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>
              <a:off x="2663" y="2795"/>
              <a:ext cx="251" cy="317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endParaRPr lang="es-MX"/>
            </a:p>
          </p:txBody>
        </p:sp>
        <p:sp>
          <p:nvSpPr>
            <p:cNvPr id="8" name="Text Box 10"/>
            <p:cNvSpPr txBox="1">
              <a:spLocks noChangeArrowheads="1"/>
            </p:cNvSpPr>
            <p:nvPr/>
          </p:nvSpPr>
          <p:spPr bwMode="auto">
            <a:xfrm>
              <a:off x="975" y="2795"/>
              <a:ext cx="952" cy="231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s-ES_tradnl" sz="1800">
                  <a:solidFill>
                    <a:schemeClr val="bg1"/>
                  </a:solidFill>
                </a:rPr>
                <a:t>ESTIMULO</a:t>
              </a:r>
            </a:p>
          </p:txBody>
        </p: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3832" y="2756"/>
              <a:ext cx="993" cy="231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s-ES_tradnl" sz="1800">
                  <a:solidFill>
                    <a:schemeClr val="bg1"/>
                  </a:solidFill>
                </a:rPr>
                <a:t>RESPUESTA</a:t>
              </a:r>
            </a:p>
          </p:txBody>
        </p:sp>
        <p:sp>
          <p:nvSpPr>
            <p:cNvPr id="10" name="AutoShape 15"/>
            <p:cNvSpPr>
              <a:spLocks noChangeArrowheads="1"/>
            </p:cNvSpPr>
            <p:nvPr/>
          </p:nvSpPr>
          <p:spPr bwMode="auto">
            <a:xfrm flipH="1">
              <a:off x="2018" y="2704"/>
              <a:ext cx="453" cy="454"/>
            </a:xfrm>
            <a:prstGeom prst="lightningBol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endParaRPr lang="es-MX"/>
            </a:p>
          </p:txBody>
        </p:sp>
        <p:grpSp>
          <p:nvGrpSpPr>
            <p:cNvPr id="11" name="Group 35"/>
            <p:cNvGrpSpPr>
              <a:grpSpLocks/>
            </p:cNvGrpSpPr>
            <p:nvPr/>
          </p:nvGrpSpPr>
          <p:grpSpPr bwMode="auto">
            <a:xfrm>
              <a:off x="3243" y="2614"/>
              <a:ext cx="499" cy="499"/>
              <a:chOff x="3326" y="1389"/>
              <a:chExt cx="499" cy="499"/>
            </a:xfrm>
          </p:grpSpPr>
          <p:sp>
            <p:nvSpPr>
              <p:cNvPr id="13" name="Oval 18"/>
              <p:cNvSpPr>
                <a:spLocks noChangeArrowheads="1"/>
              </p:cNvSpPr>
              <p:nvPr/>
            </p:nvSpPr>
            <p:spPr bwMode="auto">
              <a:xfrm>
                <a:off x="3326" y="1389"/>
                <a:ext cx="499" cy="499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s-ES_tradnl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9pPr>
              </a:lstStyle>
              <a:p>
                <a:endParaRPr lang="es-MX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4" name="Line 24"/>
              <p:cNvSpPr>
                <a:spLocks noChangeShapeType="1"/>
              </p:cNvSpPr>
              <p:nvPr/>
            </p:nvSpPr>
            <p:spPr bwMode="auto">
              <a:xfrm>
                <a:off x="3424" y="1525"/>
                <a:ext cx="91" cy="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>
                <a:defPPr>
                  <a:defRPr lang="es-ES_tradnl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9pPr>
              </a:lstStyle>
              <a:p>
                <a:endParaRPr lang="es-MX"/>
              </a:p>
            </p:txBody>
          </p:sp>
          <p:sp>
            <p:nvSpPr>
              <p:cNvPr id="15" name="Line 25"/>
              <p:cNvSpPr>
                <a:spLocks noChangeShapeType="1"/>
              </p:cNvSpPr>
              <p:nvPr/>
            </p:nvSpPr>
            <p:spPr bwMode="auto">
              <a:xfrm flipV="1">
                <a:off x="3606" y="1525"/>
                <a:ext cx="90" cy="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>
                <a:defPPr>
                  <a:defRPr lang="es-ES_tradnl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9pPr>
              </a:lstStyle>
              <a:p>
                <a:endParaRPr lang="es-MX"/>
              </a:p>
            </p:txBody>
          </p:sp>
          <p:sp>
            <p:nvSpPr>
              <p:cNvPr id="16" name="Line 27"/>
              <p:cNvSpPr>
                <a:spLocks noChangeShapeType="1"/>
              </p:cNvSpPr>
              <p:nvPr/>
            </p:nvSpPr>
            <p:spPr bwMode="auto">
              <a:xfrm>
                <a:off x="3424" y="1752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>
                <a:defPPr>
                  <a:defRPr lang="es-ES_tradnl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9pPr>
              </a:lstStyle>
              <a:p>
                <a:endParaRPr lang="es-MX"/>
              </a:p>
            </p:txBody>
          </p:sp>
        </p:grpSp>
        <p:sp>
          <p:nvSpPr>
            <p:cNvPr id="12" name="AutoShape 17"/>
            <p:cNvSpPr>
              <a:spLocks noChangeArrowheads="1"/>
            </p:cNvSpPr>
            <p:nvPr/>
          </p:nvSpPr>
          <p:spPr bwMode="auto">
            <a:xfrm flipH="1">
              <a:off x="3016" y="2659"/>
              <a:ext cx="453" cy="454"/>
            </a:xfrm>
            <a:prstGeom prst="lightningBol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endParaRPr lang="es-MX"/>
            </a:p>
          </p:txBody>
        </p:sp>
      </p:grpSp>
      <p:grpSp>
        <p:nvGrpSpPr>
          <p:cNvPr id="17" name="Group 40"/>
          <p:cNvGrpSpPr>
            <a:grpSpLocks/>
          </p:cNvGrpSpPr>
          <p:nvPr/>
        </p:nvGrpSpPr>
        <p:grpSpPr bwMode="auto">
          <a:xfrm>
            <a:off x="1258888" y="5419747"/>
            <a:ext cx="6553200" cy="1081087"/>
            <a:chOff x="793" y="3203"/>
            <a:chExt cx="4128" cy="681"/>
          </a:xfrm>
        </p:grpSpPr>
        <p:sp>
          <p:nvSpPr>
            <p:cNvPr id="18" name="Text Box 12"/>
            <p:cNvSpPr txBox="1">
              <a:spLocks noChangeArrowheads="1"/>
            </p:cNvSpPr>
            <p:nvPr/>
          </p:nvSpPr>
          <p:spPr bwMode="auto">
            <a:xfrm>
              <a:off x="975" y="3386"/>
              <a:ext cx="930" cy="231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1800">
                  <a:solidFill>
                    <a:schemeClr val="bg1"/>
                  </a:solidFill>
                </a:rPr>
                <a:t>ESTIMULO</a:t>
              </a:r>
            </a:p>
          </p:txBody>
        </p:sp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3832" y="3432"/>
              <a:ext cx="988" cy="231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1800">
                  <a:solidFill>
                    <a:schemeClr val="bg1"/>
                  </a:solidFill>
                </a:rPr>
                <a:t>RESPUESTA</a:t>
              </a:r>
            </a:p>
          </p:txBody>
        </p:sp>
        <p:sp>
          <p:nvSpPr>
            <p:cNvPr id="20" name="AutoShape 19"/>
            <p:cNvSpPr>
              <a:spLocks noChangeArrowheads="1"/>
            </p:cNvSpPr>
            <p:nvPr/>
          </p:nvSpPr>
          <p:spPr bwMode="auto">
            <a:xfrm flipH="1">
              <a:off x="1928" y="3341"/>
              <a:ext cx="453" cy="454"/>
            </a:xfrm>
            <a:prstGeom prst="lightningBol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1" name="AutoShape 20"/>
            <p:cNvSpPr>
              <a:spLocks noChangeArrowheads="1"/>
            </p:cNvSpPr>
            <p:nvPr/>
          </p:nvSpPr>
          <p:spPr bwMode="auto">
            <a:xfrm>
              <a:off x="3243" y="3327"/>
              <a:ext cx="453" cy="453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 dirty="0">
                <a:solidFill>
                  <a:srgbClr val="FFFF00"/>
                </a:solidFill>
              </a:endParaRPr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2426" y="3250"/>
              <a:ext cx="711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ES" sz="2000"/>
                <a:t>Libertad</a:t>
              </a:r>
            </a:p>
            <a:p>
              <a:pPr algn="ctr"/>
              <a:r>
                <a:rPr lang="es-ES" sz="2000"/>
                <a:t>para</a:t>
              </a:r>
            </a:p>
            <a:p>
              <a:pPr algn="ctr"/>
              <a:r>
                <a:rPr lang="es-ES" sz="2000"/>
                <a:t>elegir</a:t>
              </a:r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793" y="3203"/>
              <a:ext cx="41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0">
      <a:dk1>
        <a:srgbClr val="777777"/>
      </a:dk1>
      <a:lt1>
        <a:srgbClr val="FFFFFF"/>
      </a:lt1>
      <a:dk2>
        <a:srgbClr val="686B5D"/>
      </a:dk2>
      <a:lt2>
        <a:srgbClr val="D1D1CB"/>
      </a:lt2>
      <a:accent1>
        <a:srgbClr val="909082"/>
      </a:accent1>
      <a:accent2>
        <a:srgbClr val="809EA8"/>
      </a:accent2>
      <a:accent3>
        <a:srgbClr val="B9BAB6"/>
      </a:accent3>
      <a:accent4>
        <a:srgbClr val="DADADA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66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Diseño predeterminado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Miguel Angel Hernandez Garcia</dc:creator>
  <cp:lastModifiedBy>Miguel Angel</cp:lastModifiedBy>
  <cp:revision>24</cp:revision>
  <dcterms:created xsi:type="dcterms:W3CDTF">2009-05-01T14:36:09Z</dcterms:created>
  <dcterms:modified xsi:type="dcterms:W3CDTF">2009-11-28T20:21:54Z</dcterms:modified>
</cp:coreProperties>
</file>