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69" r:id="rId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D2B01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43" autoAdjust="0"/>
  </p:normalViewPr>
  <p:slideViewPr>
    <p:cSldViewPr>
      <p:cViewPr>
        <p:scale>
          <a:sx n="75" d="100"/>
          <a:sy n="75" d="100"/>
        </p:scale>
        <p:origin x="-123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809144-A199-4FD5-B374-A8346361942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93909-5DCF-4BC4-AFDE-74955D61B12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72867-FAC7-498C-9650-4A18BF9C202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6865F-4539-4772-8761-98946B7DB4E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DBFFB7-A708-48AC-8BDF-1DFF810ACF5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0F786-5A7E-48F4-BBC4-7D500507AF4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66E5E7-BAC8-4951-879B-04B6A6A354A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6A08D2-3DC0-4A08-8490-F4317DC3733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4D533C-E12A-43C5-BDBB-66B232281F5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7BEE70-D9F4-4F08-BF50-4F8158858DD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EB5FA-1187-4491-A2B0-62BCF27B353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9511B3-D343-4573-A178-1F224B56EEF5}" type="slidenum">
              <a:rPr lang="es-ES"/>
              <a:pPr/>
              <a:t>‹Nº›</a:t>
            </a:fld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700212"/>
            <a:ext cx="7777162" cy="4943497"/>
          </a:xfrm>
        </p:spPr>
        <p:txBody>
          <a:bodyPr/>
          <a:lstStyle/>
          <a:p>
            <a:r>
              <a:rPr lang="es-ES" sz="2800" dirty="0" smtClean="0">
                <a:solidFill>
                  <a:srgbClr val="000066"/>
                </a:solidFill>
                <a:latin typeface="Aharoni" pitchFamily="2" charset="-79"/>
                <a:cs typeface="Aharoni" pitchFamily="2" charset="-79"/>
              </a:rPr>
              <a:t>Primero lo Primero</a:t>
            </a:r>
          </a:p>
          <a:p>
            <a:endParaRPr lang="es-ES" sz="2000" b="1" dirty="0" smtClean="0">
              <a:solidFill>
                <a:srgbClr val="000066"/>
              </a:solidFill>
              <a:latin typeface="+mj-lt"/>
            </a:endParaRPr>
          </a:p>
          <a:p>
            <a:pPr algn="just">
              <a:lnSpc>
                <a:spcPct val="110000"/>
              </a:lnSpc>
              <a:buClr>
                <a:srgbClr val="FFFF66"/>
              </a:buClr>
            </a:pPr>
            <a:r>
              <a:rPr lang="es-ES" sz="2000" b="1" dirty="0" smtClean="0"/>
              <a:t>Establezca prioridades</a:t>
            </a:r>
          </a:p>
          <a:p>
            <a:pPr algn="just">
              <a:lnSpc>
                <a:spcPct val="110000"/>
              </a:lnSpc>
              <a:buClr>
                <a:srgbClr val="FFFF66"/>
              </a:buClr>
            </a:pPr>
            <a:r>
              <a:rPr lang="es-ES" sz="2000" b="1" dirty="0" smtClean="0"/>
              <a:t>No es cómo usted organiza el tiempo, sino cómo lo administra.</a:t>
            </a:r>
          </a:p>
          <a:p>
            <a:pPr algn="just">
              <a:lnSpc>
                <a:spcPct val="110000"/>
              </a:lnSpc>
              <a:buClr>
                <a:srgbClr val="FFFF66"/>
              </a:buClr>
            </a:pPr>
            <a:r>
              <a:rPr lang="es-ES" sz="2000" b="1" dirty="0" smtClean="0"/>
              <a:t>Haga diferencias entre lo importante y lo urgente</a:t>
            </a:r>
            <a:endParaRPr lang="es-ES" sz="2000" dirty="0" smtClean="0">
              <a:solidFill>
                <a:srgbClr val="000066"/>
              </a:solidFill>
            </a:endParaRPr>
          </a:p>
          <a:p>
            <a:endParaRPr lang="es-ES" sz="2000" dirty="0" smtClean="0">
              <a:solidFill>
                <a:srgbClr val="000066"/>
              </a:solidFill>
            </a:endParaRPr>
          </a:p>
          <a:p>
            <a:endParaRPr lang="es-ES" sz="2000" b="1" dirty="0">
              <a:latin typeface="+mj-lt"/>
            </a:endParaRPr>
          </a:p>
        </p:txBody>
      </p:sp>
      <p:graphicFrame>
        <p:nvGraphicFramePr>
          <p:cNvPr id="11267" name="Group 3"/>
          <p:cNvGraphicFramePr>
            <a:graphicFrameLocks noGrp="1"/>
          </p:cNvGraphicFramePr>
          <p:nvPr>
            <p:ph type="ctrTitle"/>
          </p:nvPr>
        </p:nvGraphicFramePr>
        <p:xfrm>
          <a:off x="611188" y="260350"/>
          <a:ext cx="7772400" cy="1008063"/>
        </p:xfrm>
        <a:graphic>
          <a:graphicData uri="http://schemas.openxmlformats.org/drawingml/2006/table">
            <a:tbl>
              <a:tblPr/>
              <a:tblGrid>
                <a:gridCol w="2757487"/>
                <a:gridCol w="2317750"/>
                <a:gridCol w="2697163"/>
              </a:tblGrid>
              <a:tr h="2794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PSICOLOGIA ORGANIZACIONAL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794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 7 HABITOS DE LA GENTE ALTAMANTE EFECTIVA</a:t>
                      </a:r>
                      <a:endParaRPr kumimoji="0" lang="es-MX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4926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DOCENTE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JOSE ALBERTO VENTURA AVALOS</a:t>
                      </a:r>
                      <a:endParaRPr kumimoji="0" lang="es-MX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ALUMNO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MIGUEL ANGEL HERNANDEZ GARCIA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7368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214414" y="4286256"/>
            <a:ext cx="2643206" cy="92869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IMPORTANTE </a:t>
            </a:r>
          </a:p>
          <a:p>
            <a:pPr algn="ctr"/>
            <a:r>
              <a:rPr lang="es-ES_tradnl" dirty="0" smtClean="0"/>
              <a:t>Y</a:t>
            </a:r>
          </a:p>
          <a:p>
            <a:pPr algn="ctr"/>
            <a:r>
              <a:rPr lang="es-ES_tradnl" dirty="0" smtClean="0"/>
              <a:t>URGENTE</a:t>
            </a:r>
          </a:p>
        </p:txBody>
      </p:sp>
      <p:sp>
        <p:nvSpPr>
          <p:cNvPr id="6" name="5 Rectángulo"/>
          <p:cNvSpPr/>
          <p:nvPr/>
        </p:nvSpPr>
        <p:spPr>
          <a:xfrm>
            <a:off x="3857620" y="4286256"/>
            <a:ext cx="2643206" cy="92869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HABITOS DE LA GENTE ALTAMENTE</a:t>
            </a:r>
          </a:p>
          <a:p>
            <a:pPr algn="ctr"/>
            <a:r>
              <a:rPr lang="es-ES_tradnl" dirty="0" smtClean="0"/>
              <a:t>EFECTIVA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1214414" y="5214950"/>
            <a:ext cx="2643206" cy="92869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NI URGENTE</a:t>
            </a:r>
          </a:p>
          <a:p>
            <a:pPr algn="ctr"/>
            <a:r>
              <a:rPr lang="es-ES_tradnl" dirty="0" smtClean="0"/>
              <a:t>NI IMPORTANTE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857620" y="5214950"/>
            <a:ext cx="2643206" cy="92869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URGENTE PERO NO </a:t>
            </a:r>
          </a:p>
          <a:p>
            <a:pPr algn="ctr"/>
            <a:r>
              <a:rPr lang="es-ES_tradnl" dirty="0" smtClean="0"/>
              <a:t>IMPORTANTE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700212"/>
            <a:ext cx="7777162" cy="4943497"/>
          </a:xfrm>
        </p:spPr>
        <p:txBody>
          <a:bodyPr/>
          <a:lstStyle/>
          <a:p>
            <a:endParaRPr lang="es-ES" sz="2000" b="1" dirty="0" smtClean="0">
              <a:latin typeface="+mj-lt"/>
            </a:endParaRPr>
          </a:p>
          <a:p>
            <a:endParaRPr lang="es-ES" sz="2000" b="1" dirty="0" smtClean="0">
              <a:latin typeface="+mj-lt"/>
            </a:endParaRPr>
          </a:p>
          <a:p>
            <a:endParaRPr lang="es-ES" sz="2000" b="1" dirty="0">
              <a:latin typeface="+mj-lt"/>
            </a:endParaRPr>
          </a:p>
        </p:txBody>
      </p:sp>
      <p:graphicFrame>
        <p:nvGraphicFramePr>
          <p:cNvPr id="11267" name="Group 3"/>
          <p:cNvGraphicFramePr>
            <a:graphicFrameLocks noGrp="1"/>
          </p:cNvGraphicFramePr>
          <p:nvPr>
            <p:ph type="ctrTitle"/>
          </p:nvPr>
        </p:nvGraphicFramePr>
        <p:xfrm>
          <a:off x="611188" y="260350"/>
          <a:ext cx="7772400" cy="1008063"/>
        </p:xfrm>
        <a:graphic>
          <a:graphicData uri="http://schemas.openxmlformats.org/drawingml/2006/table">
            <a:tbl>
              <a:tblPr/>
              <a:tblGrid>
                <a:gridCol w="2757487"/>
                <a:gridCol w="2317750"/>
                <a:gridCol w="2697163"/>
              </a:tblGrid>
              <a:tr h="2794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PSICOLOGIA ORGANIZACIONAL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794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 7 HABITOS DE LA GENTE ALTAMANTE EFECTIVA</a:t>
                      </a:r>
                      <a:endParaRPr kumimoji="0" lang="es-MX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4926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DOCENTE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JOSE ALBERTO VENTURA AVALOS</a:t>
                      </a:r>
                      <a:endParaRPr kumimoji="0" lang="es-MX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ALUMNO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MIGUEL ANGEL HERNANDEZ GARCIA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7368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oup 11"/>
          <p:cNvGrpSpPr>
            <a:grpSpLocks/>
          </p:cNvGrpSpPr>
          <p:nvPr/>
        </p:nvGrpSpPr>
        <p:grpSpPr bwMode="auto">
          <a:xfrm>
            <a:off x="1285875" y="2357430"/>
            <a:ext cx="6480175" cy="3714776"/>
            <a:chOff x="810" y="663"/>
            <a:chExt cx="4082" cy="2731"/>
          </a:xfrm>
        </p:grpSpPr>
        <p:sp>
          <p:nvSpPr>
            <p:cNvPr id="9" name="AutoShape 3"/>
            <p:cNvSpPr>
              <a:spLocks noChangeArrowheads="1"/>
            </p:cNvSpPr>
            <p:nvPr/>
          </p:nvSpPr>
          <p:spPr bwMode="auto">
            <a:xfrm>
              <a:off x="810" y="663"/>
              <a:ext cx="4082" cy="2731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>
                    <a:alpha val="50000"/>
                  </a:schemeClr>
                </a:gs>
                <a:gs pos="100000">
                  <a:srgbClr val="2AABA8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MX" dirty="0"/>
            </a:p>
          </p:txBody>
        </p:sp>
        <p:sp>
          <p:nvSpPr>
            <p:cNvPr id="10" name="AutoShape 4"/>
            <p:cNvSpPr>
              <a:spLocks noChangeArrowheads="1"/>
            </p:cNvSpPr>
            <p:nvPr/>
          </p:nvSpPr>
          <p:spPr bwMode="auto">
            <a:xfrm rot="10800000">
              <a:off x="1879" y="2033"/>
              <a:ext cx="1999" cy="1361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2AABA8"/>
                </a:gs>
                <a:gs pos="100000">
                  <a:schemeClr val="bg1">
                    <a:alpha val="50000"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11" name="10 CuadroTexto"/>
          <p:cNvSpPr txBox="1"/>
          <p:nvPr/>
        </p:nvSpPr>
        <p:spPr>
          <a:xfrm>
            <a:off x="3643306" y="3354173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b="1" dirty="0" smtClean="0">
                <a:latin typeface="+mj-lt"/>
              </a:rPr>
              <a:t>PRIMERO LO PRIMERO</a:t>
            </a:r>
            <a:endParaRPr lang="es-MX" sz="2000" b="1" dirty="0">
              <a:latin typeface="+mj-lt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3643306" y="4578502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b="1" dirty="0" smtClean="0">
                <a:latin typeface="+mj-lt"/>
              </a:rPr>
              <a:t>VICTORIA PRIVADA</a:t>
            </a:r>
            <a:endParaRPr lang="es-MX" sz="2000" b="1" dirty="0">
              <a:latin typeface="+mj-lt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1928794" y="5000636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b="1" dirty="0" smtClean="0">
                <a:latin typeface="+mj-lt"/>
              </a:rPr>
              <a:t>SEA PROACTIVO</a:t>
            </a:r>
            <a:endParaRPr lang="es-MX" sz="2000" b="1" dirty="0">
              <a:latin typeface="+mj-lt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5214942" y="5072074"/>
            <a:ext cx="1857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b="1" dirty="0" smtClean="0">
                <a:latin typeface="+mj-lt"/>
              </a:rPr>
              <a:t>EMPIECE CON UN OBJETIVO EN LA MENTE</a:t>
            </a:r>
            <a:endParaRPr lang="es-MX" sz="1600" b="1" dirty="0">
              <a:latin typeface="+mj-lt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2000232" y="1576976"/>
            <a:ext cx="501451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5400" dirty="0" smtClean="0">
                <a:latin typeface="Aharoni" pitchFamily="2" charset="-79"/>
                <a:cs typeface="Aharoni" pitchFamily="2" charset="-79"/>
              </a:rPr>
              <a:t>Independencia</a:t>
            </a:r>
            <a:endParaRPr lang="es-ES" sz="5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2415774" y="6006132"/>
            <a:ext cx="444224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5400" dirty="0" smtClean="0">
                <a:latin typeface="Aharoni" pitchFamily="2" charset="-79"/>
                <a:cs typeface="Aharoni" pitchFamily="2" charset="-79"/>
              </a:rPr>
              <a:t>Dependencia</a:t>
            </a:r>
            <a:endParaRPr lang="es-ES" sz="54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0">
      <a:dk1>
        <a:srgbClr val="777777"/>
      </a:dk1>
      <a:lt1>
        <a:srgbClr val="FFFFFF"/>
      </a:lt1>
      <a:dk2>
        <a:srgbClr val="686B5D"/>
      </a:dk2>
      <a:lt2>
        <a:srgbClr val="D1D1CB"/>
      </a:lt2>
      <a:accent1>
        <a:srgbClr val="909082"/>
      </a:accent1>
      <a:accent2>
        <a:srgbClr val="809EA8"/>
      </a:accent2>
      <a:accent3>
        <a:srgbClr val="B9BAB6"/>
      </a:accent3>
      <a:accent4>
        <a:srgbClr val="DADADA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101</Words>
  <Application>Microsoft Office PowerPoint</Application>
  <PresentationFormat>Presentación en pantalla (4:3)</PresentationFormat>
  <Paragraphs>33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Diseño predeterminado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Miguel Angel Hernandez Garcia</dc:creator>
  <cp:lastModifiedBy>Miguel Angel</cp:lastModifiedBy>
  <cp:revision>25</cp:revision>
  <dcterms:created xsi:type="dcterms:W3CDTF">2009-05-01T14:36:09Z</dcterms:created>
  <dcterms:modified xsi:type="dcterms:W3CDTF">2009-11-28T20:44:44Z</dcterms:modified>
</cp:coreProperties>
</file>