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3EE94-A589-453F-A3E3-FC0CBD89D34A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9E839-5040-4749-B2B2-14F9E4BBF77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9600" b="1" dirty="0" smtClean="0">
                <a:latin typeface="Arial" pitchFamily="34" charset="0"/>
                <a:cs typeface="Arial" pitchFamily="34" charset="0"/>
              </a:rPr>
              <a:t>5 S</a:t>
            </a:r>
            <a:endParaRPr lang="es-MX" sz="9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5 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</dc:title>
  <dc:creator>Temporal</dc:creator>
  <cp:lastModifiedBy>Temporal</cp:lastModifiedBy>
  <cp:revision>1</cp:revision>
  <dcterms:created xsi:type="dcterms:W3CDTF">2010-01-10T18:53:02Z</dcterms:created>
  <dcterms:modified xsi:type="dcterms:W3CDTF">2010-01-10T18:53:45Z</dcterms:modified>
</cp:coreProperties>
</file>