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783E-C9C8-4C48-823C-419B4722D734}" type="datetimeFigureOut">
              <a:rPr lang="es-MX" smtClean="0"/>
              <a:t>10/01/2010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2B06-206B-47DE-A11D-F49BEE51A11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783E-C9C8-4C48-823C-419B4722D734}" type="datetimeFigureOut">
              <a:rPr lang="es-MX" smtClean="0"/>
              <a:t>10/01/2010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2B06-206B-47DE-A11D-F49BEE51A11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783E-C9C8-4C48-823C-419B4722D734}" type="datetimeFigureOut">
              <a:rPr lang="es-MX" smtClean="0"/>
              <a:t>10/01/2010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2B06-206B-47DE-A11D-F49BEE51A11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783E-C9C8-4C48-823C-419B4722D734}" type="datetimeFigureOut">
              <a:rPr lang="es-MX" smtClean="0"/>
              <a:t>10/01/2010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2B06-206B-47DE-A11D-F49BEE51A11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783E-C9C8-4C48-823C-419B4722D734}" type="datetimeFigureOut">
              <a:rPr lang="es-MX" smtClean="0"/>
              <a:t>10/01/2010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2B06-206B-47DE-A11D-F49BEE51A11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783E-C9C8-4C48-823C-419B4722D734}" type="datetimeFigureOut">
              <a:rPr lang="es-MX" smtClean="0"/>
              <a:t>10/01/2010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2B06-206B-47DE-A11D-F49BEE51A11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783E-C9C8-4C48-823C-419B4722D734}" type="datetimeFigureOut">
              <a:rPr lang="es-MX" smtClean="0"/>
              <a:t>10/01/2010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2B06-206B-47DE-A11D-F49BEE51A11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783E-C9C8-4C48-823C-419B4722D734}" type="datetimeFigureOut">
              <a:rPr lang="es-MX" smtClean="0"/>
              <a:t>10/01/2010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2B06-206B-47DE-A11D-F49BEE51A11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783E-C9C8-4C48-823C-419B4722D734}" type="datetimeFigureOut">
              <a:rPr lang="es-MX" smtClean="0"/>
              <a:t>10/01/2010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2B06-206B-47DE-A11D-F49BEE51A11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783E-C9C8-4C48-823C-419B4722D734}" type="datetimeFigureOut">
              <a:rPr lang="es-MX" smtClean="0"/>
              <a:t>10/01/2010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2B06-206B-47DE-A11D-F49BEE51A11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783E-C9C8-4C48-823C-419B4722D734}" type="datetimeFigureOut">
              <a:rPr lang="es-MX" smtClean="0"/>
              <a:t>10/01/2010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2B06-206B-47DE-A11D-F49BEE51A11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A783E-C9C8-4C48-823C-419B4722D734}" type="datetimeFigureOut">
              <a:rPr lang="es-MX" smtClean="0"/>
              <a:t>10/01/2010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32B06-206B-47DE-A11D-F49BEE51A116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Temporal</dc:creator>
  <cp:lastModifiedBy>Temporal</cp:lastModifiedBy>
  <cp:revision>1</cp:revision>
  <dcterms:created xsi:type="dcterms:W3CDTF">2010-01-10T18:51:33Z</dcterms:created>
  <dcterms:modified xsi:type="dcterms:W3CDTF">2010-01-10T18:51:45Z</dcterms:modified>
</cp:coreProperties>
</file>