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6ADC-5163-4122-B532-11133A16E1C1}" type="datetimeFigureOut">
              <a:rPr lang="es-ES" smtClean="0"/>
              <a:t>10/01/2010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BBFE-8F41-4DBA-B4ED-C3AD91ACAA7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5 “S”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5 “S”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“S”</dc:title>
  <dc:creator>temporal</dc:creator>
  <cp:lastModifiedBy>temporal</cp:lastModifiedBy>
  <cp:revision>1</cp:revision>
  <dcterms:created xsi:type="dcterms:W3CDTF">2010-01-10T18:51:02Z</dcterms:created>
  <dcterms:modified xsi:type="dcterms:W3CDTF">2010-01-10T18:51:20Z</dcterms:modified>
</cp:coreProperties>
</file>