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3ABE1-9694-4910-87FA-56EBBCB07028}" type="datetimeFigureOut">
              <a:rPr lang="es-MX" smtClean="0"/>
              <a:t>10/01/2010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90B3-AA0E-4D68-BD23-D6BF1F73DDB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LIN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LIN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</dc:title>
  <dc:creator>Temporal</dc:creator>
  <cp:lastModifiedBy>Temporal</cp:lastModifiedBy>
  <cp:revision>1</cp:revision>
  <dcterms:created xsi:type="dcterms:W3CDTF">2010-01-10T18:51:53Z</dcterms:created>
  <dcterms:modified xsi:type="dcterms:W3CDTF">2010-01-10T18:52:05Z</dcterms:modified>
</cp:coreProperties>
</file>