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279E-FEC2-446A-992B-D3B90BB32F7E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4F4D-19E3-47D6-BF9B-9A1D01670EB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Temporal</dc:creator>
  <cp:lastModifiedBy>Temporal</cp:lastModifiedBy>
  <cp:revision>1</cp:revision>
  <dcterms:created xsi:type="dcterms:W3CDTF">2010-01-10T18:53:45Z</dcterms:created>
  <dcterms:modified xsi:type="dcterms:W3CDTF">2010-01-10T18:54:07Z</dcterms:modified>
</cp:coreProperties>
</file>