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385A64-0BC5-4492-B6F7-B4E942B8FBE2}" type="doc">
      <dgm:prSet loTypeId="urn:microsoft.com/office/officeart/2005/8/layout/hChevron3" loCatId="process" qsTypeId="urn:microsoft.com/office/officeart/2005/8/quickstyle/simple1" qsCatId="simple" csTypeId="urn:microsoft.com/office/officeart/2005/8/colors/colorful3" csCatId="colorful" phldr="1"/>
      <dgm:spPr/>
    </dgm:pt>
    <dgm:pt modelId="{73D3331C-24A8-43AB-B2E2-D2B40D97779B}">
      <dgm:prSet phldrT="[Texto]"/>
      <dgm:spPr/>
      <dgm:t>
        <a:bodyPr/>
        <a:lstStyle/>
        <a:p>
          <a:r>
            <a:rPr lang="es-ES" dirty="0"/>
            <a:t>Previa de nuevos vehículos</a:t>
          </a:r>
        </a:p>
        <a:p>
          <a:r>
            <a:rPr lang="es-ES" dirty="0"/>
            <a:t>VN</a:t>
          </a:r>
        </a:p>
        <a:p>
          <a:r>
            <a:rPr lang="es-ES" dirty="0"/>
            <a:t>(1)</a:t>
          </a:r>
        </a:p>
      </dgm:t>
    </dgm:pt>
    <dgm:pt modelId="{99ED12EB-55C5-46C6-89E5-170421A21820}" type="parTrans" cxnId="{C5A7CE79-0335-4DEC-9B73-26F1CD716336}">
      <dgm:prSet/>
      <dgm:spPr/>
      <dgm:t>
        <a:bodyPr/>
        <a:lstStyle/>
        <a:p>
          <a:endParaRPr lang="es-ES"/>
        </a:p>
      </dgm:t>
    </dgm:pt>
    <dgm:pt modelId="{24135F00-020F-4EB0-AB2F-C78A51E92FA8}" type="sibTrans" cxnId="{C5A7CE79-0335-4DEC-9B73-26F1CD716336}">
      <dgm:prSet/>
      <dgm:spPr/>
      <dgm:t>
        <a:bodyPr/>
        <a:lstStyle/>
        <a:p>
          <a:endParaRPr lang="es-ES"/>
        </a:p>
      </dgm:t>
    </dgm:pt>
    <dgm:pt modelId="{E294D61E-99A3-4C98-8DE3-4C8F9A1C685D}">
      <dgm:prSet phldrT="[Texto]"/>
      <dgm:spPr/>
      <dgm:t>
        <a:bodyPr/>
        <a:lstStyle/>
        <a:p>
          <a:r>
            <a:rPr lang="es-ES" dirty="0"/>
            <a:t>El proceso de la cita </a:t>
          </a:r>
        </a:p>
        <a:p>
          <a:r>
            <a:rPr lang="es-ES" dirty="0"/>
            <a:t>(2)</a:t>
          </a:r>
        </a:p>
      </dgm:t>
    </dgm:pt>
    <dgm:pt modelId="{3D0B4A7D-ADF8-4718-BFC2-E1EDE72BF458}" type="parTrans" cxnId="{BB3E52BA-D008-49ED-B734-5918B5454FDF}">
      <dgm:prSet/>
      <dgm:spPr/>
      <dgm:t>
        <a:bodyPr/>
        <a:lstStyle/>
        <a:p>
          <a:endParaRPr lang="es-ES"/>
        </a:p>
      </dgm:t>
    </dgm:pt>
    <dgm:pt modelId="{79154130-FC86-4BBA-979F-BB9609E949E5}" type="sibTrans" cxnId="{BB3E52BA-D008-49ED-B734-5918B5454FDF}">
      <dgm:prSet/>
      <dgm:spPr/>
      <dgm:t>
        <a:bodyPr/>
        <a:lstStyle/>
        <a:p>
          <a:endParaRPr lang="es-ES"/>
        </a:p>
      </dgm:t>
    </dgm:pt>
    <dgm:pt modelId="{D55E1D6D-DD3C-4B26-B1E0-374717740E60}">
      <dgm:prSet phldrT="[Texto]"/>
      <dgm:spPr/>
      <dgm:t>
        <a:bodyPr/>
        <a:lstStyle/>
        <a:p>
          <a:r>
            <a:rPr lang="es-ES"/>
            <a:t>Abrir una orden de reparación</a:t>
          </a:r>
        </a:p>
        <a:p>
          <a:r>
            <a:rPr lang="es-ES"/>
            <a:t>(3)</a:t>
          </a:r>
        </a:p>
      </dgm:t>
    </dgm:pt>
    <dgm:pt modelId="{CE238ACC-9399-43F1-A448-EF26C161052C}" type="parTrans" cxnId="{409F1BFE-5E1F-4B8E-A4E6-BD7DB7A4F23A}">
      <dgm:prSet/>
      <dgm:spPr/>
      <dgm:t>
        <a:bodyPr/>
        <a:lstStyle/>
        <a:p>
          <a:endParaRPr lang="es-ES"/>
        </a:p>
      </dgm:t>
    </dgm:pt>
    <dgm:pt modelId="{68EC4959-5275-4E22-B7EE-1059B43093DF}" type="sibTrans" cxnId="{409F1BFE-5E1F-4B8E-A4E6-BD7DB7A4F23A}">
      <dgm:prSet/>
      <dgm:spPr/>
      <dgm:t>
        <a:bodyPr/>
        <a:lstStyle/>
        <a:p>
          <a:endParaRPr lang="es-ES"/>
        </a:p>
      </dgm:t>
    </dgm:pt>
    <dgm:pt modelId="{F29288F6-D1A2-4081-A129-FDCD7BB5132A}">
      <dgm:prSet/>
      <dgm:spPr/>
      <dgm:t>
        <a:bodyPr/>
        <a:lstStyle/>
        <a:p>
          <a:r>
            <a:rPr lang="es-ES"/>
            <a:t>Torre de control</a:t>
          </a:r>
        </a:p>
        <a:p>
          <a:r>
            <a:rPr lang="es-ES"/>
            <a:t>RP</a:t>
          </a:r>
        </a:p>
        <a:p>
          <a:r>
            <a:rPr lang="es-ES"/>
            <a:t>(4)</a:t>
          </a:r>
        </a:p>
      </dgm:t>
    </dgm:pt>
    <dgm:pt modelId="{1428C883-3DD8-4A63-96CC-8FFA47677FBA}" type="parTrans" cxnId="{A5A23623-897F-49BC-9D3D-A7A5BC66ECD6}">
      <dgm:prSet/>
      <dgm:spPr/>
      <dgm:t>
        <a:bodyPr/>
        <a:lstStyle/>
        <a:p>
          <a:endParaRPr lang="es-ES"/>
        </a:p>
      </dgm:t>
    </dgm:pt>
    <dgm:pt modelId="{CCA5F6E9-A2A6-40C6-8B3D-C489F2F237C5}" type="sibTrans" cxnId="{A5A23623-897F-49BC-9D3D-A7A5BC66ECD6}">
      <dgm:prSet/>
      <dgm:spPr/>
      <dgm:t>
        <a:bodyPr/>
        <a:lstStyle/>
        <a:p>
          <a:endParaRPr lang="es-ES"/>
        </a:p>
      </dgm:t>
    </dgm:pt>
    <dgm:pt modelId="{F436B017-7E27-48B8-90E2-5A6FA0E10C7F}" type="pres">
      <dgm:prSet presAssocID="{B5385A64-0BC5-4492-B6F7-B4E942B8FBE2}" presName="Name0" presStyleCnt="0">
        <dgm:presLayoutVars>
          <dgm:dir/>
          <dgm:resizeHandles val="exact"/>
        </dgm:presLayoutVars>
      </dgm:prSet>
      <dgm:spPr/>
    </dgm:pt>
    <dgm:pt modelId="{7C8B8E88-3E31-423B-B8A2-10D8395AA03A}" type="pres">
      <dgm:prSet presAssocID="{73D3331C-24A8-43AB-B2E2-D2B40D97779B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C2CCF1F-D65D-4A68-9598-F49D33D9D03A}" type="pres">
      <dgm:prSet presAssocID="{24135F00-020F-4EB0-AB2F-C78A51E92FA8}" presName="parSpace" presStyleCnt="0"/>
      <dgm:spPr/>
    </dgm:pt>
    <dgm:pt modelId="{199AB27E-B722-4F41-B59B-85F4930C1063}" type="pres">
      <dgm:prSet presAssocID="{E294D61E-99A3-4C98-8DE3-4C8F9A1C685D}" presName="parTxOnly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DC5A1F3-0B34-4B6A-AD8D-A00B65E14F58}" type="pres">
      <dgm:prSet presAssocID="{79154130-FC86-4BBA-979F-BB9609E949E5}" presName="parSpace" presStyleCnt="0"/>
      <dgm:spPr/>
    </dgm:pt>
    <dgm:pt modelId="{F011573B-3212-42A5-A147-905EAC7DE86B}" type="pres">
      <dgm:prSet presAssocID="{D55E1D6D-DD3C-4B26-B1E0-374717740E60}" presName="parTxOnly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87EDDAA-6130-41F4-9977-511DB37BA616}" type="pres">
      <dgm:prSet presAssocID="{68EC4959-5275-4E22-B7EE-1059B43093DF}" presName="parSpace" presStyleCnt="0"/>
      <dgm:spPr/>
    </dgm:pt>
    <dgm:pt modelId="{BB7B2456-D8AC-45ED-9C15-999A924286C7}" type="pres">
      <dgm:prSet presAssocID="{F29288F6-D1A2-4081-A129-FDCD7BB5132A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89A8068-8827-45F3-8AFC-734B72EAB132}" type="presOf" srcId="{B5385A64-0BC5-4492-B6F7-B4E942B8FBE2}" destId="{F436B017-7E27-48B8-90E2-5A6FA0E10C7F}" srcOrd="0" destOrd="0" presId="urn:microsoft.com/office/officeart/2005/8/layout/hChevron3"/>
    <dgm:cxn modelId="{C9B23448-934C-4867-8B5F-AD1F314ADE09}" type="presOf" srcId="{F29288F6-D1A2-4081-A129-FDCD7BB5132A}" destId="{BB7B2456-D8AC-45ED-9C15-999A924286C7}" srcOrd="0" destOrd="0" presId="urn:microsoft.com/office/officeart/2005/8/layout/hChevron3"/>
    <dgm:cxn modelId="{BB3E52BA-D008-49ED-B734-5918B5454FDF}" srcId="{B5385A64-0BC5-4492-B6F7-B4E942B8FBE2}" destId="{E294D61E-99A3-4C98-8DE3-4C8F9A1C685D}" srcOrd="1" destOrd="0" parTransId="{3D0B4A7D-ADF8-4718-BFC2-E1EDE72BF458}" sibTransId="{79154130-FC86-4BBA-979F-BB9609E949E5}"/>
    <dgm:cxn modelId="{5C64BCE6-4E83-48C6-A4D8-C9448AC66B88}" type="presOf" srcId="{E294D61E-99A3-4C98-8DE3-4C8F9A1C685D}" destId="{199AB27E-B722-4F41-B59B-85F4930C1063}" srcOrd="0" destOrd="0" presId="urn:microsoft.com/office/officeart/2005/8/layout/hChevron3"/>
    <dgm:cxn modelId="{A5A23623-897F-49BC-9D3D-A7A5BC66ECD6}" srcId="{B5385A64-0BC5-4492-B6F7-B4E942B8FBE2}" destId="{F29288F6-D1A2-4081-A129-FDCD7BB5132A}" srcOrd="3" destOrd="0" parTransId="{1428C883-3DD8-4A63-96CC-8FFA47677FBA}" sibTransId="{CCA5F6E9-A2A6-40C6-8B3D-C489F2F237C5}"/>
    <dgm:cxn modelId="{C0550B6B-D3B2-4591-A181-31D9A2DCC196}" type="presOf" srcId="{D55E1D6D-DD3C-4B26-B1E0-374717740E60}" destId="{F011573B-3212-42A5-A147-905EAC7DE86B}" srcOrd="0" destOrd="0" presId="urn:microsoft.com/office/officeart/2005/8/layout/hChevron3"/>
    <dgm:cxn modelId="{C5A7CE79-0335-4DEC-9B73-26F1CD716336}" srcId="{B5385A64-0BC5-4492-B6F7-B4E942B8FBE2}" destId="{73D3331C-24A8-43AB-B2E2-D2B40D97779B}" srcOrd="0" destOrd="0" parTransId="{99ED12EB-55C5-46C6-89E5-170421A21820}" sibTransId="{24135F00-020F-4EB0-AB2F-C78A51E92FA8}"/>
    <dgm:cxn modelId="{409F1BFE-5E1F-4B8E-A4E6-BD7DB7A4F23A}" srcId="{B5385A64-0BC5-4492-B6F7-B4E942B8FBE2}" destId="{D55E1D6D-DD3C-4B26-B1E0-374717740E60}" srcOrd="2" destOrd="0" parTransId="{CE238ACC-9399-43F1-A448-EF26C161052C}" sibTransId="{68EC4959-5275-4E22-B7EE-1059B43093DF}"/>
    <dgm:cxn modelId="{458DB491-38BC-4E07-AA80-709720A80419}" type="presOf" srcId="{73D3331C-24A8-43AB-B2E2-D2B40D97779B}" destId="{7C8B8E88-3E31-423B-B8A2-10D8395AA03A}" srcOrd="0" destOrd="0" presId="urn:microsoft.com/office/officeart/2005/8/layout/hChevron3"/>
    <dgm:cxn modelId="{40603EFA-4B8A-47C1-BB7C-B9D1529BA683}" type="presParOf" srcId="{F436B017-7E27-48B8-90E2-5A6FA0E10C7F}" destId="{7C8B8E88-3E31-423B-B8A2-10D8395AA03A}" srcOrd="0" destOrd="0" presId="urn:microsoft.com/office/officeart/2005/8/layout/hChevron3"/>
    <dgm:cxn modelId="{8B77E27B-1661-43B6-845D-1CE5EEC72C6D}" type="presParOf" srcId="{F436B017-7E27-48B8-90E2-5A6FA0E10C7F}" destId="{8C2CCF1F-D65D-4A68-9598-F49D33D9D03A}" srcOrd="1" destOrd="0" presId="urn:microsoft.com/office/officeart/2005/8/layout/hChevron3"/>
    <dgm:cxn modelId="{12E0CD4F-C11D-4280-9A95-9AC893E0F2E3}" type="presParOf" srcId="{F436B017-7E27-48B8-90E2-5A6FA0E10C7F}" destId="{199AB27E-B722-4F41-B59B-85F4930C1063}" srcOrd="2" destOrd="0" presId="urn:microsoft.com/office/officeart/2005/8/layout/hChevron3"/>
    <dgm:cxn modelId="{07CC68F7-95B3-4235-829A-33666FB4F77C}" type="presParOf" srcId="{F436B017-7E27-48B8-90E2-5A6FA0E10C7F}" destId="{BDC5A1F3-0B34-4B6A-AD8D-A00B65E14F58}" srcOrd="3" destOrd="0" presId="urn:microsoft.com/office/officeart/2005/8/layout/hChevron3"/>
    <dgm:cxn modelId="{3CC9E7FC-B24B-4D15-9E6F-8F42D44E2F34}" type="presParOf" srcId="{F436B017-7E27-48B8-90E2-5A6FA0E10C7F}" destId="{F011573B-3212-42A5-A147-905EAC7DE86B}" srcOrd="4" destOrd="0" presId="urn:microsoft.com/office/officeart/2005/8/layout/hChevron3"/>
    <dgm:cxn modelId="{A8CA6535-8F27-40CA-B8F7-7EE51903EC40}" type="presParOf" srcId="{F436B017-7E27-48B8-90E2-5A6FA0E10C7F}" destId="{B87EDDAA-6130-41F4-9977-511DB37BA616}" srcOrd="5" destOrd="0" presId="urn:microsoft.com/office/officeart/2005/8/layout/hChevron3"/>
    <dgm:cxn modelId="{B0F61F9C-5B04-4384-8131-F015E5644AF8}" type="presParOf" srcId="{F436B017-7E27-48B8-90E2-5A6FA0E10C7F}" destId="{BB7B2456-D8AC-45ED-9C15-999A924286C7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5385A64-0BC5-4492-B6F7-B4E942B8FBE2}" type="doc">
      <dgm:prSet loTypeId="urn:microsoft.com/office/officeart/2005/8/layout/chevron1" loCatId="process" qsTypeId="urn:microsoft.com/office/officeart/2005/8/quickstyle/simple1" qsCatId="simple" csTypeId="urn:microsoft.com/office/officeart/2005/8/colors/colorful5" csCatId="colorful" phldr="1"/>
      <dgm:spPr/>
    </dgm:pt>
    <dgm:pt modelId="{73D3331C-24A8-43AB-B2E2-D2B40D97779B}">
      <dgm:prSet phldrT="[Texto]"/>
      <dgm:spPr/>
      <dgm:t>
        <a:bodyPr/>
        <a:lstStyle/>
        <a:p>
          <a:r>
            <a:rPr lang="es-ES"/>
            <a:t>Diagnostico</a:t>
          </a:r>
        </a:p>
        <a:p>
          <a:r>
            <a:rPr lang="es-ES"/>
            <a:t>(5)</a:t>
          </a:r>
        </a:p>
      </dgm:t>
    </dgm:pt>
    <dgm:pt modelId="{99ED12EB-55C5-46C6-89E5-170421A21820}" type="parTrans" cxnId="{C5A7CE79-0335-4DEC-9B73-26F1CD716336}">
      <dgm:prSet/>
      <dgm:spPr/>
      <dgm:t>
        <a:bodyPr/>
        <a:lstStyle/>
        <a:p>
          <a:endParaRPr lang="es-ES"/>
        </a:p>
      </dgm:t>
    </dgm:pt>
    <dgm:pt modelId="{24135F00-020F-4EB0-AB2F-C78A51E92FA8}" type="sibTrans" cxnId="{C5A7CE79-0335-4DEC-9B73-26F1CD716336}">
      <dgm:prSet/>
      <dgm:spPr/>
      <dgm:t>
        <a:bodyPr/>
        <a:lstStyle/>
        <a:p>
          <a:endParaRPr lang="es-ES"/>
        </a:p>
      </dgm:t>
    </dgm:pt>
    <dgm:pt modelId="{E294D61E-99A3-4C98-8DE3-4C8F9A1C685D}">
      <dgm:prSet phldrT="[Texto]"/>
      <dgm:spPr/>
      <dgm:t>
        <a:bodyPr/>
        <a:lstStyle/>
        <a:p>
          <a:r>
            <a:rPr lang="es-ES"/>
            <a:t>Obtener</a:t>
          </a:r>
          <a:r>
            <a:rPr lang="es-ES" baseline="0"/>
            <a:t> piezas</a:t>
          </a:r>
        </a:p>
        <a:p>
          <a:r>
            <a:rPr lang="es-ES" baseline="0"/>
            <a:t>(6)</a:t>
          </a:r>
          <a:endParaRPr lang="es-ES"/>
        </a:p>
      </dgm:t>
    </dgm:pt>
    <dgm:pt modelId="{3D0B4A7D-ADF8-4718-BFC2-E1EDE72BF458}" type="parTrans" cxnId="{BB3E52BA-D008-49ED-B734-5918B5454FDF}">
      <dgm:prSet/>
      <dgm:spPr/>
      <dgm:t>
        <a:bodyPr/>
        <a:lstStyle/>
        <a:p>
          <a:endParaRPr lang="es-ES"/>
        </a:p>
      </dgm:t>
    </dgm:pt>
    <dgm:pt modelId="{79154130-FC86-4BBA-979F-BB9609E949E5}" type="sibTrans" cxnId="{BB3E52BA-D008-49ED-B734-5918B5454FDF}">
      <dgm:prSet/>
      <dgm:spPr/>
      <dgm:t>
        <a:bodyPr/>
        <a:lstStyle/>
        <a:p>
          <a:endParaRPr lang="es-ES"/>
        </a:p>
      </dgm:t>
    </dgm:pt>
    <dgm:pt modelId="{D55E1D6D-DD3C-4B26-B1E0-374717740E60}">
      <dgm:prSet phldrT="[Texto]"/>
      <dgm:spPr/>
      <dgm:t>
        <a:bodyPr/>
        <a:lstStyle/>
        <a:p>
          <a:r>
            <a:rPr lang="es-ES"/>
            <a:t>Reparar</a:t>
          </a:r>
        </a:p>
        <a:p>
          <a:r>
            <a:rPr lang="es-ES"/>
            <a:t>(7)</a:t>
          </a:r>
        </a:p>
      </dgm:t>
    </dgm:pt>
    <dgm:pt modelId="{CE238ACC-9399-43F1-A448-EF26C161052C}" type="parTrans" cxnId="{409F1BFE-5E1F-4B8E-A4E6-BD7DB7A4F23A}">
      <dgm:prSet/>
      <dgm:spPr/>
      <dgm:t>
        <a:bodyPr/>
        <a:lstStyle/>
        <a:p>
          <a:endParaRPr lang="es-ES"/>
        </a:p>
      </dgm:t>
    </dgm:pt>
    <dgm:pt modelId="{68EC4959-5275-4E22-B7EE-1059B43093DF}" type="sibTrans" cxnId="{409F1BFE-5E1F-4B8E-A4E6-BD7DB7A4F23A}">
      <dgm:prSet/>
      <dgm:spPr/>
      <dgm:t>
        <a:bodyPr/>
        <a:lstStyle/>
        <a:p>
          <a:endParaRPr lang="es-ES"/>
        </a:p>
      </dgm:t>
    </dgm:pt>
    <dgm:pt modelId="{F29288F6-D1A2-4081-A129-FDCD7BB5132A}">
      <dgm:prSet/>
      <dgm:spPr/>
      <dgm:t>
        <a:bodyPr/>
        <a:lstStyle/>
        <a:p>
          <a:r>
            <a:rPr lang="es-ES"/>
            <a:t>Verificar</a:t>
          </a:r>
          <a:r>
            <a:rPr lang="es-ES" baseline="0"/>
            <a:t> la calidad</a:t>
          </a:r>
        </a:p>
        <a:p>
          <a:r>
            <a:rPr lang="es-ES" baseline="0"/>
            <a:t>(8)</a:t>
          </a:r>
          <a:endParaRPr lang="es-ES"/>
        </a:p>
      </dgm:t>
    </dgm:pt>
    <dgm:pt modelId="{1428C883-3DD8-4A63-96CC-8FFA47677FBA}" type="parTrans" cxnId="{A5A23623-897F-49BC-9D3D-A7A5BC66ECD6}">
      <dgm:prSet/>
      <dgm:spPr/>
      <dgm:t>
        <a:bodyPr/>
        <a:lstStyle/>
        <a:p>
          <a:endParaRPr lang="es-ES"/>
        </a:p>
      </dgm:t>
    </dgm:pt>
    <dgm:pt modelId="{CCA5F6E9-A2A6-40C6-8B3D-C489F2F237C5}" type="sibTrans" cxnId="{A5A23623-897F-49BC-9D3D-A7A5BC66ECD6}">
      <dgm:prSet/>
      <dgm:spPr/>
      <dgm:t>
        <a:bodyPr/>
        <a:lstStyle/>
        <a:p>
          <a:endParaRPr lang="es-ES"/>
        </a:p>
      </dgm:t>
    </dgm:pt>
    <dgm:pt modelId="{816D7B84-A34E-4B02-B6A3-9EBA9310CFF2}" type="pres">
      <dgm:prSet presAssocID="{B5385A64-0BC5-4492-B6F7-B4E942B8FBE2}" presName="Name0" presStyleCnt="0">
        <dgm:presLayoutVars>
          <dgm:dir/>
          <dgm:animLvl val="lvl"/>
          <dgm:resizeHandles val="exact"/>
        </dgm:presLayoutVars>
      </dgm:prSet>
      <dgm:spPr/>
    </dgm:pt>
    <dgm:pt modelId="{CBFD8AEC-9C36-41E5-80C8-10B310900BB9}" type="pres">
      <dgm:prSet presAssocID="{73D3331C-24A8-43AB-B2E2-D2B40D97779B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5E6E632-2E4D-4A93-954C-BF608B503E3E}" type="pres">
      <dgm:prSet presAssocID="{24135F00-020F-4EB0-AB2F-C78A51E92FA8}" presName="parTxOnlySpace" presStyleCnt="0"/>
      <dgm:spPr/>
    </dgm:pt>
    <dgm:pt modelId="{9C8F755F-AED3-4E8B-BE8C-B20A5E79A9FF}" type="pres">
      <dgm:prSet presAssocID="{E294D61E-99A3-4C98-8DE3-4C8F9A1C685D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2CA80AF-9147-4589-A3E1-5D302857082D}" type="pres">
      <dgm:prSet presAssocID="{79154130-FC86-4BBA-979F-BB9609E949E5}" presName="parTxOnlySpace" presStyleCnt="0"/>
      <dgm:spPr/>
    </dgm:pt>
    <dgm:pt modelId="{8C8DC706-0BE5-4D04-9AFC-C3403E214D60}" type="pres">
      <dgm:prSet presAssocID="{D55E1D6D-DD3C-4B26-B1E0-374717740E6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30B3357-E6AB-4359-B224-228E48BE4BAF}" type="pres">
      <dgm:prSet presAssocID="{68EC4959-5275-4E22-B7EE-1059B43093DF}" presName="parTxOnlySpace" presStyleCnt="0"/>
      <dgm:spPr/>
    </dgm:pt>
    <dgm:pt modelId="{B4C5AD1F-5477-4C58-9011-ED75BDE0E7CD}" type="pres">
      <dgm:prSet presAssocID="{F29288F6-D1A2-4081-A129-FDCD7BB5132A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4AE9419F-E7BA-4F9C-A827-07816E8F67BD}" type="presOf" srcId="{F29288F6-D1A2-4081-A129-FDCD7BB5132A}" destId="{B4C5AD1F-5477-4C58-9011-ED75BDE0E7CD}" srcOrd="0" destOrd="0" presId="urn:microsoft.com/office/officeart/2005/8/layout/chevron1"/>
    <dgm:cxn modelId="{C46B8AAD-A15B-4966-AE70-B15E5A211419}" type="presOf" srcId="{D55E1D6D-DD3C-4B26-B1E0-374717740E60}" destId="{8C8DC706-0BE5-4D04-9AFC-C3403E214D60}" srcOrd="0" destOrd="0" presId="urn:microsoft.com/office/officeart/2005/8/layout/chevron1"/>
    <dgm:cxn modelId="{0F67CFAF-1696-4112-84E0-6820315DB292}" type="presOf" srcId="{E294D61E-99A3-4C98-8DE3-4C8F9A1C685D}" destId="{9C8F755F-AED3-4E8B-BE8C-B20A5E79A9FF}" srcOrd="0" destOrd="0" presId="urn:microsoft.com/office/officeart/2005/8/layout/chevron1"/>
    <dgm:cxn modelId="{A72CD39C-9005-48DD-9009-C029E8E04676}" type="presOf" srcId="{73D3331C-24A8-43AB-B2E2-D2B40D97779B}" destId="{CBFD8AEC-9C36-41E5-80C8-10B310900BB9}" srcOrd="0" destOrd="0" presId="urn:microsoft.com/office/officeart/2005/8/layout/chevron1"/>
    <dgm:cxn modelId="{BB3E52BA-D008-49ED-B734-5918B5454FDF}" srcId="{B5385A64-0BC5-4492-B6F7-B4E942B8FBE2}" destId="{E294D61E-99A3-4C98-8DE3-4C8F9A1C685D}" srcOrd="1" destOrd="0" parTransId="{3D0B4A7D-ADF8-4718-BFC2-E1EDE72BF458}" sibTransId="{79154130-FC86-4BBA-979F-BB9609E949E5}"/>
    <dgm:cxn modelId="{A5A23623-897F-49BC-9D3D-A7A5BC66ECD6}" srcId="{B5385A64-0BC5-4492-B6F7-B4E942B8FBE2}" destId="{F29288F6-D1A2-4081-A129-FDCD7BB5132A}" srcOrd="3" destOrd="0" parTransId="{1428C883-3DD8-4A63-96CC-8FFA47677FBA}" sibTransId="{CCA5F6E9-A2A6-40C6-8B3D-C489F2F237C5}"/>
    <dgm:cxn modelId="{39106E8E-50BF-4A2D-A2CB-07D39BE47758}" type="presOf" srcId="{B5385A64-0BC5-4492-B6F7-B4E942B8FBE2}" destId="{816D7B84-A34E-4B02-B6A3-9EBA9310CFF2}" srcOrd="0" destOrd="0" presId="urn:microsoft.com/office/officeart/2005/8/layout/chevron1"/>
    <dgm:cxn modelId="{C5A7CE79-0335-4DEC-9B73-26F1CD716336}" srcId="{B5385A64-0BC5-4492-B6F7-B4E942B8FBE2}" destId="{73D3331C-24A8-43AB-B2E2-D2B40D97779B}" srcOrd="0" destOrd="0" parTransId="{99ED12EB-55C5-46C6-89E5-170421A21820}" sibTransId="{24135F00-020F-4EB0-AB2F-C78A51E92FA8}"/>
    <dgm:cxn modelId="{409F1BFE-5E1F-4B8E-A4E6-BD7DB7A4F23A}" srcId="{B5385A64-0BC5-4492-B6F7-B4E942B8FBE2}" destId="{D55E1D6D-DD3C-4B26-B1E0-374717740E60}" srcOrd="2" destOrd="0" parTransId="{CE238ACC-9399-43F1-A448-EF26C161052C}" sibTransId="{68EC4959-5275-4E22-B7EE-1059B43093DF}"/>
    <dgm:cxn modelId="{001704C4-84EE-4D5F-8AC4-AE26DBC914A0}" type="presParOf" srcId="{816D7B84-A34E-4B02-B6A3-9EBA9310CFF2}" destId="{CBFD8AEC-9C36-41E5-80C8-10B310900BB9}" srcOrd="0" destOrd="0" presId="urn:microsoft.com/office/officeart/2005/8/layout/chevron1"/>
    <dgm:cxn modelId="{23CBB50C-0C7E-43B6-B27E-93F2F2FFFC89}" type="presParOf" srcId="{816D7B84-A34E-4B02-B6A3-9EBA9310CFF2}" destId="{25E6E632-2E4D-4A93-954C-BF608B503E3E}" srcOrd="1" destOrd="0" presId="urn:microsoft.com/office/officeart/2005/8/layout/chevron1"/>
    <dgm:cxn modelId="{2CE9CC8A-D8E1-465F-8666-A3FB2A156888}" type="presParOf" srcId="{816D7B84-A34E-4B02-B6A3-9EBA9310CFF2}" destId="{9C8F755F-AED3-4E8B-BE8C-B20A5E79A9FF}" srcOrd="2" destOrd="0" presId="urn:microsoft.com/office/officeart/2005/8/layout/chevron1"/>
    <dgm:cxn modelId="{CF601C51-A428-4E6E-B81E-A6F6328D6D06}" type="presParOf" srcId="{816D7B84-A34E-4B02-B6A3-9EBA9310CFF2}" destId="{B2CA80AF-9147-4589-A3E1-5D302857082D}" srcOrd="3" destOrd="0" presId="urn:microsoft.com/office/officeart/2005/8/layout/chevron1"/>
    <dgm:cxn modelId="{98133742-A0FE-4158-89CD-9FE16384CDC5}" type="presParOf" srcId="{816D7B84-A34E-4B02-B6A3-9EBA9310CFF2}" destId="{8C8DC706-0BE5-4D04-9AFC-C3403E214D60}" srcOrd="4" destOrd="0" presId="urn:microsoft.com/office/officeart/2005/8/layout/chevron1"/>
    <dgm:cxn modelId="{62FF2CDC-5739-49DA-9B7D-B7CF10C84E2A}" type="presParOf" srcId="{816D7B84-A34E-4B02-B6A3-9EBA9310CFF2}" destId="{230B3357-E6AB-4359-B224-228E48BE4BAF}" srcOrd="5" destOrd="0" presId="urn:microsoft.com/office/officeart/2005/8/layout/chevron1"/>
    <dgm:cxn modelId="{CC7B1AC8-4EFF-4170-9D93-744FCED377E6}" type="presParOf" srcId="{816D7B84-A34E-4B02-B6A3-9EBA9310CFF2}" destId="{B4C5AD1F-5477-4C58-9011-ED75BDE0E7CD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5385A64-0BC5-4492-B6F7-B4E942B8FBE2}" type="doc">
      <dgm:prSet loTypeId="urn:microsoft.com/office/officeart/2005/8/layout/chevron1" loCatId="process" qsTypeId="urn:microsoft.com/office/officeart/2005/8/quickstyle/simple1" qsCatId="simple" csTypeId="urn:microsoft.com/office/officeart/2005/8/colors/colorful2" csCatId="colorful" phldr="1"/>
      <dgm:spPr/>
    </dgm:pt>
    <dgm:pt modelId="{73D3331C-24A8-43AB-B2E2-D2B40D97779B}">
      <dgm:prSet phldrT="[Texto]"/>
      <dgm:spPr/>
      <dgm:t>
        <a:bodyPr/>
        <a:lstStyle/>
        <a:p>
          <a:r>
            <a:rPr lang="es-ES"/>
            <a:t>Cerrar la orden de reparación</a:t>
          </a:r>
        </a:p>
        <a:p>
          <a:r>
            <a:rPr lang="es-ES"/>
            <a:t>(9)</a:t>
          </a:r>
        </a:p>
      </dgm:t>
    </dgm:pt>
    <dgm:pt modelId="{99ED12EB-55C5-46C6-89E5-170421A21820}" type="parTrans" cxnId="{C5A7CE79-0335-4DEC-9B73-26F1CD716336}">
      <dgm:prSet/>
      <dgm:spPr/>
      <dgm:t>
        <a:bodyPr/>
        <a:lstStyle/>
        <a:p>
          <a:endParaRPr lang="es-ES"/>
        </a:p>
      </dgm:t>
    </dgm:pt>
    <dgm:pt modelId="{24135F00-020F-4EB0-AB2F-C78A51E92FA8}" type="sibTrans" cxnId="{C5A7CE79-0335-4DEC-9B73-26F1CD716336}">
      <dgm:prSet/>
      <dgm:spPr/>
      <dgm:t>
        <a:bodyPr/>
        <a:lstStyle/>
        <a:p>
          <a:endParaRPr lang="es-ES"/>
        </a:p>
      </dgm:t>
    </dgm:pt>
    <dgm:pt modelId="{E294D61E-99A3-4C98-8DE3-4C8F9A1C685D}">
      <dgm:prSet phldrT="[Texto]"/>
      <dgm:spPr/>
      <dgm:t>
        <a:bodyPr/>
        <a:lstStyle/>
        <a:p>
          <a:r>
            <a:rPr lang="es-ES" dirty="0"/>
            <a:t>Entregar</a:t>
          </a:r>
          <a:r>
            <a:rPr lang="es-ES" baseline="0" dirty="0"/>
            <a:t> el trabajo </a:t>
          </a:r>
        </a:p>
        <a:p>
          <a:r>
            <a:rPr lang="es-ES" baseline="0" dirty="0"/>
            <a:t>(10)</a:t>
          </a:r>
          <a:endParaRPr lang="es-ES" dirty="0"/>
        </a:p>
      </dgm:t>
    </dgm:pt>
    <dgm:pt modelId="{3D0B4A7D-ADF8-4718-BFC2-E1EDE72BF458}" type="parTrans" cxnId="{BB3E52BA-D008-49ED-B734-5918B5454FDF}">
      <dgm:prSet/>
      <dgm:spPr/>
      <dgm:t>
        <a:bodyPr/>
        <a:lstStyle/>
        <a:p>
          <a:endParaRPr lang="es-ES"/>
        </a:p>
      </dgm:t>
    </dgm:pt>
    <dgm:pt modelId="{79154130-FC86-4BBA-979F-BB9609E949E5}" type="sibTrans" cxnId="{BB3E52BA-D008-49ED-B734-5918B5454FDF}">
      <dgm:prSet/>
      <dgm:spPr/>
      <dgm:t>
        <a:bodyPr/>
        <a:lstStyle/>
        <a:p>
          <a:endParaRPr lang="es-ES"/>
        </a:p>
      </dgm:t>
    </dgm:pt>
    <dgm:pt modelId="{D55E1D6D-DD3C-4B26-B1E0-374717740E60}">
      <dgm:prSet phldrT="[Texto]"/>
      <dgm:spPr/>
      <dgm:t>
        <a:bodyPr/>
        <a:lstStyle/>
        <a:p>
          <a:r>
            <a:rPr lang="es-ES"/>
            <a:t>Seguimiento</a:t>
          </a:r>
        </a:p>
        <a:p>
          <a:r>
            <a:rPr lang="es-ES"/>
            <a:t>(11)</a:t>
          </a:r>
        </a:p>
      </dgm:t>
    </dgm:pt>
    <dgm:pt modelId="{CE238ACC-9399-43F1-A448-EF26C161052C}" type="parTrans" cxnId="{409F1BFE-5E1F-4B8E-A4E6-BD7DB7A4F23A}">
      <dgm:prSet/>
      <dgm:spPr/>
      <dgm:t>
        <a:bodyPr/>
        <a:lstStyle/>
        <a:p>
          <a:endParaRPr lang="es-ES"/>
        </a:p>
      </dgm:t>
    </dgm:pt>
    <dgm:pt modelId="{68EC4959-5275-4E22-B7EE-1059B43093DF}" type="sibTrans" cxnId="{409F1BFE-5E1F-4B8E-A4E6-BD7DB7A4F23A}">
      <dgm:prSet/>
      <dgm:spPr/>
      <dgm:t>
        <a:bodyPr/>
        <a:lstStyle/>
        <a:p>
          <a:endParaRPr lang="es-ES"/>
        </a:p>
      </dgm:t>
    </dgm:pt>
    <dgm:pt modelId="{F29288F6-D1A2-4081-A129-FDCD7BB5132A}">
      <dgm:prSet/>
      <dgm:spPr/>
      <dgm:t>
        <a:bodyPr/>
        <a:lstStyle/>
        <a:p>
          <a:r>
            <a:rPr lang="es-ES"/>
            <a:t>Resolver</a:t>
          </a:r>
          <a:r>
            <a:rPr lang="es-ES" baseline="0"/>
            <a:t> problema</a:t>
          </a:r>
        </a:p>
        <a:p>
          <a:r>
            <a:rPr lang="es-ES"/>
            <a:t>(12)</a:t>
          </a:r>
        </a:p>
      </dgm:t>
    </dgm:pt>
    <dgm:pt modelId="{1428C883-3DD8-4A63-96CC-8FFA47677FBA}" type="parTrans" cxnId="{A5A23623-897F-49BC-9D3D-A7A5BC66ECD6}">
      <dgm:prSet/>
      <dgm:spPr/>
      <dgm:t>
        <a:bodyPr/>
        <a:lstStyle/>
        <a:p>
          <a:endParaRPr lang="es-ES"/>
        </a:p>
      </dgm:t>
    </dgm:pt>
    <dgm:pt modelId="{CCA5F6E9-A2A6-40C6-8B3D-C489F2F237C5}" type="sibTrans" cxnId="{A5A23623-897F-49BC-9D3D-A7A5BC66ECD6}">
      <dgm:prSet/>
      <dgm:spPr/>
      <dgm:t>
        <a:bodyPr/>
        <a:lstStyle/>
        <a:p>
          <a:endParaRPr lang="es-ES"/>
        </a:p>
      </dgm:t>
    </dgm:pt>
    <dgm:pt modelId="{816D7B84-A34E-4B02-B6A3-9EBA9310CFF2}" type="pres">
      <dgm:prSet presAssocID="{B5385A64-0BC5-4492-B6F7-B4E942B8FBE2}" presName="Name0" presStyleCnt="0">
        <dgm:presLayoutVars>
          <dgm:dir/>
          <dgm:animLvl val="lvl"/>
          <dgm:resizeHandles val="exact"/>
        </dgm:presLayoutVars>
      </dgm:prSet>
      <dgm:spPr/>
    </dgm:pt>
    <dgm:pt modelId="{CBFD8AEC-9C36-41E5-80C8-10B310900BB9}" type="pres">
      <dgm:prSet presAssocID="{73D3331C-24A8-43AB-B2E2-D2B40D97779B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5E6E632-2E4D-4A93-954C-BF608B503E3E}" type="pres">
      <dgm:prSet presAssocID="{24135F00-020F-4EB0-AB2F-C78A51E92FA8}" presName="parTxOnlySpace" presStyleCnt="0"/>
      <dgm:spPr/>
    </dgm:pt>
    <dgm:pt modelId="{9C8F755F-AED3-4E8B-BE8C-B20A5E79A9FF}" type="pres">
      <dgm:prSet presAssocID="{E294D61E-99A3-4C98-8DE3-4C8F9A1C685D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2CA80AF-9147-4589-A3E1-5D302857082D}" type="pres">
      <dgm:prSet presAssocID="{79154130-FC86-4BBA-979F-BB9609E949E5}" presName="parTxOnlySpace" presStyleCnt="0"/>
      <dgm:spPr/>
    </dgm:pt>
    <dgm:pt modelId="{8C8DC706-0BE5-4D04-9AFC-C3403E214D60}" type="pres">
      <dgm:prSet presAssocID="{D55E1D6D-DD3C-4B26-B1E0-374717740E6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30B3357-E6AB-4359-B224-228E48BE4BAF}" type="pres">
      <dgm:prSet presAssocID="{68EC4959-5275-4E22-B7EE-1059B43093DF}" presName="parTxOnlySpace" presStyleCnt="0"/>
      <dgm:spPr/>
    </dgm:pt>
    <dgm:pt modelId="{B4C5AD1F-5477-4C58-9011-ED75BDE0E7CD}" type="pres">
      <dgm:prSet presAssocID="{F29288F6-D1A2-4081-A129-FDCD7BB5132A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55D0611E-4BE2-4E30-8320-852E1BD8D253}" type="presOf" srcId="{E294D61E-99A3-4C98-8DE3-4C8F9A1C685D}" destId="{9C8F755F-AED3-4E8B-BE8C-B20A5E79A9FF}" srcOrd="0" destOrd="0" presId="urn:microsoft.com/office/officeart/2005/8/layout/chevron1"/>
    <dgm:cxn modelId="{32B3B5FB-2EBE-43B6-8FD6-AF6937761090}" type="presOf" srcId="{73D3331C-24A8-43AB-B2E2-D2B40D97779B}" destId="{CBFD8AEC-9C36-41E5-80C8-10B310900BB9}" srcOrd="0" destOrd="0" presId="urn:microsoft.com/office/officeart/2005/8/layout/chevron1"/>
    <dgm:cxn modelId="{402805CE-8172-4C17-B78C-881899BDC88C}" type="presOf" srcId="{F29288F6-D1A2-4081-A129-FDCD7BB5132A}" destId="{B4C5AD1F-5477-4C58-9011-ED75BDE0E7CD}" srcOrd="0" destOrd="0" presId="urn:microsoft.com/office/officeart/2005/8/layout/chevron1"/>
    <dgm:cxn modelId="{E9331A10-94C3-494A-98EB-5CC618C9B2C6}" type="presOf" srcId="{D55E1D6D-DD3C-4B26-B1E0-374717740E60}" destId="{8C8DC706-0BE5-4D04-9AFC-C3403E214D60}" srcOrd="0" destOrd="0" presId="urn:microsoft.com/office/officeart/2005/8/layout/chevron1"/>
    <dgm:cxn modelId="{BB3E52BA-D008-49ED-B734-5918B5454FDF}" srcId="{B5385A64-0BC5-4492-B6F7-B4E942B8FBE2}" destId="{E294D61E-99A3-4C98-8DE3-4C8F9A1C685D}" srcOrd="1" destOrd="0" parTransId="{3D0B4A7D-ADF8-4718-BFC2-E1EDE72BF458}" sibTransId="{79154130-FC86-4BBA-979F-BB9609E949E5}"/>
    <dgm:cxn modelId="{A5A23623-897F-49BC-9D3D-A7A5BC66ECD6}" srcId="{B5385A64-0BC5-4492-B6F7-B4E942B8FBE2}" destId="{F29288F6-D1A2-4081-A129-FDCD7BB5132A}" srcOrd="3" destOrd="0" parTransId="{1428C883-3DD8-4A63-96CC-8FFA47677FBA}" sibTransId="{CCA5F6E9-A2A6-40C6-8B3D-C489F2F237C5}"/>
    <dgm:cxn modelId="{C5A7CE79-0335-4DEC-9B73-26F1CD716336}" srcId="{B5385A64-0BC5-4492-B6F7-B4E942B8FBE2}" destId="{73D3331C-24A8-43AB-B2E2-D2B40D97779B}" srcOrd="0" destOrd="0" parTransId="{99ED12EB-55C5-46C6-89E5-170421A21820}" sibTransId="{24135F00-020F-4EB0-AB2F-C78A51E92FA8}"/>
    <dgm:cxn modelId="{1F55FA6A-88FF-4C5A-9D51-92E4CC20846B}" type="presOf" srcId="{B5385A64-0BC5-4492-B6F7-B4E942B8FBE2}" destId="{816D7B84-A34E-4B02-B6A3-9EBA9310CFF2}" srcOrd="0" destOrd="0" presId="urn:microsoft.com/office/officeart/2005/8/layout/chevron1"/>
    <dgm:cxn modelId="{409F1BFE-5E1F-4B8E-A4E6-BD7DB7A4F23A}" srcId="{B5385A64-0BC5-4492-B6F7-B4E942B8FBE2}" destId="{D55E1D6D-DD3C-4B26-B1E0-374717740E60}" srcOrd="2" destOrd="0" parTransId="{CE238ACC-9399-43F1-A448-EF26C161052C}" sibTransId="{68EC4959-5275-4E22-B7EE-1059B43093DF}"/>
    <dgm:cxn modelId="{63B133DB-27AC-4DFB-9068-EFCF77C8DAC3}" type="presParOf" srcId="{816D7B84-A34E-4B02-B6A3-9EBA9310CFF2}" destId="{CBFD8AEC-9C36-41E5-80C8-10B310900BB9}" srcOrd="0" destOrd="0" presId="urn:microsoft.com/office/officeart/2005/8/layout/chevron1"/>
    <dgm:cxn modelId="{B088E1F6-65CB-47FC-856A-E354F33087A4}" type="presParOf" srcId="{816D7B84-A34E-4B02-B6A3-9EBA9310CFF2}" destId="{25E6E632-2E4D-4A93-954C-BF608B503E3E}" srcOrd="1" destOrd="0" presId="urn:microsoft.com/office/officeart/2005/8/layout/chevron1"/>
    <dgm:cxn modelId="{3DEDBAE1-9C8A-4C31-93FB-A051C63E872A}" type="presParOf" srcId="{816D7B84-A34E-4B02-B6A3-9EBA9310CFF2}" destId="{9C8F755F-AED3-4E8B-BE8C-B20A5E79A9FF}" srcOrd="2" destOrd="0" presId="urn:microsoft.com/office/officeart/2005/8/layout/chevron1"/>
    <dgm:cxn modelId="{852F1DFA-743C-44B9-AAF6-EBBD695FF115}" type="presParOf" srcId="{816D7B84-A34E-4B02-B6A3-9EBA9310CFF2}" destId="{B2CA80AF-9147-4589-A3E1-5D302857082D}" srcOrd="3" destOrd="0" presId="urn:microsoft.com/office/officeart/2005/8/layout/chevron1"/>
    <dgm:cxn modelId="{571DDC25-5B03-4E1E-B427-FE551769E4DF}" type="presParOf" srcId="{816D7B84-A34E-4B02-B6A3-9EBA9310CFF2}" destId="{8C8DC706-0BE5-4D04-9AFC-C3403E214D60}" srcOrd="4" destOrd="0" presId="urn:microsoft.com/office/officeart/2005/8/layout/chevron1"/>
    <dgm:cxn modelId="{0A12B105-5A8F-46F9-90FA-5D77B3A1B665}" type="presParOf" srcId="{816D7B84-A34E-4B02-B6A3-9EBA9310CFF2}" destId="{230B3357-E6AB-4359-B224-228E48BE4BAF}" srcOrd="5" destOrd="0" presId="urn:microsoft.com/office/officeart/2005/8/layout/chevron1"/>
    <dgm:cxn modelId="{BB372783-BDFE-4A62-BF54-A68A94C6A241}" type="presParOf" srcId="{816D7B84-A34E-4B02-B6A3-9EBA9310CFF2}" destId="{B4C5AD1F-5477-4C58-9011-ED75BDE0E7CD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C8B8E88-3E31-423B-B8A2-10D8395AA03A}">
      <dsp:nvSpPr>
        <dsp:cNvPr id="0" name=""/>
        <dsp:cNvSpPr/>
      </dsp:nvSpPr>
      <dsp:spPr>
        <a:xfrm>
          <a:off x="1582" y="63536"/>
          <a:ext cx="1587316" cy="634926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672" tIns="21336" rIns="10668" bIns="2133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 dirty="0"/>
            <a:t>Previa de nuevos vehículos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 dirty="0"/>
            <a:t>VN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 dirty="0"/>
            <a:t>(1)</a:t>
          </a:r>
        </a:p>
      </dsp:txBody>
      <dsp:txXfrm>
        <a:off x="1582" y="63536"/>
        <a:ext cx="1587316" cy="634926"/>
      </dsp:txXfrm>
    </dsp:sp>
    <dsp:sp modelId="{199AB27E-B722-4F41-B59B-85F4930C1063}">
      <dsp:nvSpPr>
        <dsp:cNvPr id="0" name=""/>
        <dsp:cNvSpPr/>
      </dsp:nvSpPr>
      <dsp:spPr>
        <a:xfrm>
          <a:off x="1271435" y="63536"/>
          <a:ext cx="1587316" cy="634926"/>
        </a:xfrm>
        <a:prstGeom prst="chevron">
          <a:avLst/>
        </a:prstGeom>
        <a:solidFill>
          <a:schemeClr val="accent3">
            <a:hueOff val="3874869"/>
            <a:satOff val="-12382"/>
            <a:lumOff val="-3137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21336" rIns="10668" bIns="2133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 dirty="0"/>
            <a:t>El proceso de la cita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 dirty="0"/>
            <a:t>(2)</a:t>
          </a:r>
        </a:p>
      </dsp:txBody>
      <dsp:txXfrm>
        <a:off x="1271435" y="63536"/>
        <a:ext cx="1587316" cy="634926"/>
      </dsp:txXfrm>
    </dsp:sp>
    <dsp:sp modelId="{F011573B-3212-42A5-A147-905EAC7DE86B}">
      <dsp:nvSpPr>
        <dsp:cNvPr id="0" name=""/>
        <dsp:cNvSpPr/>
      </dsp:nvSpPr>
      <dsp:spPr>
        <a:xfrm>
          <a:off x="2541288" y="63536"/>
          <a:ext cx="1587316" cy="634926"/>
        </a:xfrm>
        <a:prstGeom prst="chevron">
          <a:avLst/>
        </a:prstGeom>
        <a:solidFill>
          <a:schemeClr val="accent3">
            <a:hueOff val="7749738"/>
            <a:satOff val="-24763"/>
            <a:lumOff val="-6275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21336" rIns="10668" bIns="2133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/>
            <a:t>Abrir una orden de reparación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/>
            <a:t>(3)</a:t>
          </a:r>
        </a:p>
      </dsp:txBody>
      <dsp:txXfrm>
        <a:off x="2541288" y="63536"/>
        <a:ext cx="1587316" cy="634926"/>
      </dsp:txXfrm>
    </dsp:sp>
    <dsp:sp modelId="{BB7B2456-D8AC-45ED-9C15-999A924286C7}">
      <dsp:nvSpPr>
        <dsp:cNvPr id="0" name=""/>
        <dsp:cNvSpPr/>
      </dsp:nvSpPr>
      <dsp:spPr>
        <a:xfrm>
          <a:off x="3811141" y="63536"/>
          <a:ext cx="1587316" cy="634926"/>
        </a:xfrm>
        <a:prstGeom prst="chevron">
          <a:avLst/>
        </a:prstGeom>
        <a:solidFill>
          <a:schemeClr val="accent3">
            <a:hueOff val="11624607"/>
            <a:satOff val="-37145"/>
            <a:lumOff val="-9412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21336" rIns="10668" bIns="2133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/>
            <a:t>Torre de control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/>
            <a:t>RP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/>
            <a:t>(4)</a:t>
          </a:r>
        </a:p>
      </dsp:txBody>
      <dsp:txXfrm>
        <a:off x="3811141" y="63536"/>
        <a:ext cx="1587316" cy="63492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BFD8AEC-9C36-41E5-80C8-10B310900BB9}">
      <dsp:nvSpPr>
        <dsp:cNvPr id="0" name=""/>
        <dsp:cNvSpPr/>
      </dsp:nvSpPr>
      <dsp:spPr>
        <a:xfrm>
          <a:off x="2504" y="103664"/>
          <a:ext cx="1458116" cy="583246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/>
            <a:t>Diagnostico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/>
            <a:t>(5)</a:t>
          </a:r>
        </a:p>
      </dsp:txBody>
      <dsp:txXfrm>
        <a:off x="2504" y="103664"/>
        <a:ext cx="1458116" cy="583246"/>
      </dsp:txXfrm>
    </dsp:sp>
    <dsp:sp modelId="{9C8F755F-AED3-4E8B-BE8C-B20A5E79A9FF}">
      <dsp:nvSpPr>
        <dsp:cNvPr id="0" name=""/>
        <dsp:cNvSpPr/>
      </dsp:nvSpPr>
      <dsp:spPr>
        <a:xfrm>
          <a:off x="1314809" y="103664"/>
          <a:ext cx="1458116" cy="583246"/>
        </a:xfrm>
        <a:prstGeom prst="chevron">
          <a:avLst/>
        </a:prstGeom>
        <a:solidFill>
          <a:schemeClr val="accent5">
            <a:hueOff val="2239518"/>
            <a:satOff val="3160"/>
            <a:lumOff val="-392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/>
            <a:t>Obtener</a:t>
          </a:r>
          <a:r>
            <a:rPr lang="es-ES" sz="900" kern="1200" baseline="0"/>
            <a:t> piezas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baseline="0"/>
            <a:t>(6)</a:t>
          </a:r>
          <a:endParaRPr lang="es-ES" sz="900" kern="1200"/>
        </a:p>
      </dsp:txBody>
      <dsp:txXfrm>
        <a:off x="1314809" y="103664"/>
        <a:ext cx="1458116" cy="583246"/>
      </dsp:txXfrm>
    </dsp:sp>
    <dsp:sp modelId="{8C8DC706-0BE5-4D04-9AFC-C3403E214D60}">
      <dsp:nvSpPr>
        <dsp:cNvPr id="0" name=""/>
        <dsp:cNvSpPr/>
      </dsp:nvSpPr>
      <dsp:spPr>
        <a:xfrm>
          <a:off x="2627114" y="103664"/>
          <a:ext cx="1458116" cy="583246"/>
        </a:xfrm>
        <a:prstGeom prst="chevron">
          <a:avLst/>
        </a:prstGeom>
        <a:solidFill>
          <a:schemeClr val="accent5">
            <a:hueOff val="4479036"/>
            <a:satOff val="6319"/>
            <a:lumOff val="-784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/>
            <a:t>Reparar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/>
            <a:t>(7)</a:t>
          </a:r>
        </a:p>
      </dsp:txBody>
      <dsp:txXfrm>
        <a:off x="2627114" y="103664"/>
        <a:ext cx="1458116" cy="583246"/>
      </dsp:txXfrm>
    </dsp:sp>
    <dsp:sp modelId="{B4C5AD1F-5477-4C58-9011-ED75BDE0E7CD}">
      <dsp:nvSpPr>
        <dsp:cNvPr id="0" name=""/>
        <dsp:cNvSpPr/>
      </dsp:nvSpPr>
      <dsp:spPr>
        <a:xfrm>
          <a:off x="3939418" y="103664"/>
          <a:ext cx="1458116" cy="583246"/>
        </a:xfrm>
        <a:prstGeom prst="chevron">
          <a:avLst/>
        </a:prstGeom>
        <a:solidFill>
          <a:schemeClr val="accent5">
            <a:hueOff val="6718553"/>
            <a:satOff val="9479"/>
            <a:lumOff val="-1176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/>
            <a:t>Verificar</a:t>
          </a:r>
          <a:r>
            <a:rPr lang="es-ES" sz="900" kern="1200" baseline="0"/>
            <a:t> la calidad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baseline="0"/>
            <a:t>(8)</a:t>
          </a:r>
          <a:endParaRPr lang="es-ES" sz="900" kern="1200"/>
        </a:p>
      </dsp:txBody>
      <dsp:txXfrm>
        <a:off x="3939418" y="103664"/>
        <a:ext cx="1458116" cy="58324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BFD8AEC-9C36-41E5-80C8-10B310900BB9}">
      <dsp:nvSpPr>
        <dsp:cNvPr id="0" name=""/>
        <dsp:cNvSpPr/>
      </dsp:nvSpPr>
      <dsp:spPr>
        <a:xfrm>
          <a:off x="2504" y="139383"/>
          <a:ext cx="1458116" cy="58324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/>
            <a:t>Cerrar la orden de reparación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/>
            <a:t>(9)</a:t>
          </a:r>
        </a:p>
      </dsp:txBody>
      <dsp:txXfrm>
        <a:off x="2504" y="139383"/>
        <a:ext cx="1458116" cy="583246"/>
      </dsp:txXfrm>
    </dsp:sp>
    <dsp:sp modelId="{9C8F755F-AED3-4E8B-BE8C-B20A5E79A9FF}">
      <dsp:nvSpPr>
        <dsp:cNvPr id="0" name=""/>
        <dsp:cNvSpPr/>
      </dsp:nvSpPr>
      <dsp:spPr>
        <a:xfrm>
          <a:off x="1314809" y="139383"/>
          <a:ext cx="1458116" cy="583246"/>
        </a:xfrm>
        <a:prstGeom prst="chevron">
          <a:avLst/>
        </a:prstGeom>
        <a:solidFill>
          <a:schemeClr val="accent2">
            <a:hueOff val="-6721063"/>
            <a:satOff val="2923"/>
            <a:lumOff val="85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 dirty="0"/>
            <a:t>Entregar</a:t>
          </a:r>
          <a:r>
            <a:rPr lang="es-ES" sz="800" kern="1200" baseline="0" dirty="0"/>
            <a:t> el trabajo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 baseline="0" dirty="0"/>
            <a:t>(10)</a:t>
          </a:r>
          <a:endParaRPr lang="es-ES" sz="800" kern="1200" dirty="0"/>
        </a:p>
      </dsp:txBody>
      <dsp:txXfrm>
        <a:off x="1314809" y="139383"/>
        <a:ext cx="1458116" cy="583246"/>
      </dsp:txXfrm>
    </dsp:sp>
    <dsp:sp modelId="{8C8DC706-0BE5-4D04-9AFC-C3403E214D60}">
      <dsp:nvSpPr>
        <dsp:cNvPr id="0" name=""/>
        <dsp:cNvSpPr/>
      </dsp:nvSpPr>
      <dsp:spPr>
        <a:xfrm>
          <a:off x="2627114" y="139383"/>
          <a:ext cx="1458116" cy="583246"/>
        </a:xfrm>
        <a:prstGeom prst="chevron">
          <a:avLst/>
        </a:prstGeom>
        <a:solidFill>
          <a:schemeClr val="accent2">
            <a:hueOff val="-13442126"/>
            <a:satOff val="5846"/>
            <a:lumOff val="170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/>
            <a:t>Seguimiento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/>
            <a:t>(11)</a:t>
          </a:r>
        </a:p>
      </dsp:txBody>
      <dsp:txXfrm>
        <a:off x="2627114" y="139383"/>
        <a:ext cx="1458116" cy="583246"/>
      </dsp:txXfrm>
    </dsp:sp>
    <dsp:sp modelId="{B4C5AD1F-5477-4C58-9011-ED75BDE0E7CD}">
      <dsp:nvSpPr>
        <dsp:cNvPr id="0" name=""/>
        <dsp:cNvSpPr/>
      </dsp:nvSpPr>
      <dsp:spPr>
        <a:xfrm>
          <a:off x="3939418" y="139383"/>
          <a:ext cx="1458116" cy="583246"/>
        </a:xfrm>
        <a:prstGeom prst="chevron">
          <a:avLst/>
        </a:prstGeom>
        <a:solidFill>
          <a:schemeClr val="accent2">
            <a:hueOff val="-20163188"/>
            <a:satOff val="8769"/>
            <a:lumOff val="255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/>
            <a:t>Resolver</a:t>
          </a:r>
          <a:r>
            <a:rPr lang="es-ES" sz="800" kern="1200" baseline="0"/>
            <a:t> problema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/>
            <a:t>(12)</a:t>
          </a:r>
        </a:p>
      </dsp:txBody>
      <dsp:txXfrm>
        <a:off x="3939418" y="139383"/>
        <a:ext cx="1458116" cy="5832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C9F89AE-6ABA-460D-84D3-D84995E31D92}" type="datetimeFigureOut">
              <a:rPr lang="es-ES" smtClean="0"/>
              <a:pPr/>
              <a:t>27/01/2010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2E079A2-1DB6-477D-A1DE-E0AB0C57B2C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9F89AE-6ABA-460D-84D3-D84995E31D92}" type="datetimeFigureOut">
              <a:rPr lang="es-ES" smtClean="0"/>
              <a:pPr/>
              <a:t>27/01/2010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E079A2-1DB6-477D-A1DE-E0AB0C57B2C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9F89AE-6ABA-460D-84D3-D84995E31D92}" type="datetimeFigureOut">
              <a:rPr lang="es-ES" smtClean="0"/>
              <a:pPr/>
              <a:t>27/01/2010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E079A2-1DB6-477D-A1DE-E0AB0C57B2C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9F89AE-6ABA-460D-84D3-D84995E31D92}" type="datetimeFigureOut">
              <a:rPr lang="es-ES" smtClean="0"/>
              <a:pPr/>
              <a:t>27/01/2010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E079A2-1DB6-477D-A1DE-E0AB0C57B2C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9F89AE-6ABA-460D-84D3-D84995E31D92}" type="datetimeFigureOut">
              <a:rPr lang="es-ES" smtClean="0"/>
              <a:pPr/>
              <a:t>27/01/2010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E079A2-1DB6-477D-A1DE-E0AB0C57B2C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9F89AE-6ABA-460D-84D3-D84995E31D92}" type="datetimeFigureOut">
              <a:rPr lang="es-ES" smtClean="0"/>
              <a:pPr/>
              <a:t>27/01/2010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E079A2-1DB6-477D-A1DE-E0AB0C57B2C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9F89AE-6ABA-460D-84D3-D84995E31D92}" type="datetimeFigureOut">
              <a:rPr lang="es-ES" smtClean="0"/>
              <a:pPr/>
              <a:t>27/01/2010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E079A2-1DB6-477D-A1DE-E0AB0C57B2C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9F89AE-6ABA-460D-84D3-D84995E31D92}" type="datetimeFigureOut">
              <a:rPr lang="es-ES" smtClean="0"/>
              <a:pPr/>
              <a:t>27/01/2010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E079A2-1DB6-477D-A1DE-E0AB0C57B2C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9F89AE-6ABA-460D-84D3-D84995E31D92}" type="datetimeFigureOut">
              <a:rPr lang="es-ES" smtClean="0"/>
              <a:pPr/>
              <a:t>27/01/2010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E079A2-1DB6-477D-A1DE-E0AB0C57B2C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C9F89AE-6ABA-460D-84D3-D84995E31D92}" type="datetimeFigureOut">
              <a:rPr lang="es-ES" smtClean="0"/>
              <a:pPr/>
              <a:t>27/01/2010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E079A2-1DB6-477D-A1DE-E0AB0C57B2C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C9F89AE-6ABA-460D-84D3-D84995E31D92}" type="datetimeFigureOut">
              <a:rPr lang="es-ES" smtClean="0"/>
              <a:pPr/>
              <a:t>27/01/2010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E079A2-1DB6-477D-A1DE-E0AB0C57B2C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C9F89AE-6ABA-460D-84D3-D84995E31D92}" type="datetimeFigureOut">
              <a:rPr lang="es-ES" smtClean="0"/>
              <a:pPr/>
              <a:t>27/01/2010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2E079A2-1DB6-477D-A1DE-E0AB0C57B2C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/>
        </p:nvGraphicFramePr>
        <p:xfrm>
          <a:off x="1571604" y="1857364"/>
          <a:ext cx="5400040" cy="76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4 Diagrama"/>
          <p:cNvGraphicFramePr/>
          <p:nvPr/>
        </p:nvGraphicFramePr>
        <p:xfrm>
          <a:off x="1643042" y="2500306"/>
          <a:ext cx="5400040" cy="790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5 Diagrama"/>
          <p:cNvGraphicFramePr/>
          <p:nvPr/>
        </p:nvGraphicFramePr>
        <p:xfrm>
          <a:off x="1643042" y="3143248"/>
          <a:ext cx="5400040" cy="862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2009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32575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905740" y="0"/>
            <a:ext cx="496155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El recorrido del cliente</a:t>
            </a:r>
          </a:p>
          <a:p>
            <a:pPr algn="ctr"/>
            <a:r>
              <a:rPr lang="es-E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(subprocesos)</a:t>
            </a:r>
            <a:endParaRPr lang="es-E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571480"/>
            <a:ext cx="1250454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642918"/>
            <a:ext cx="1428760" cy="918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00892" y="428604"/>
            <a:ext cx="1214441" cy="1214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86644" y="3357562"/>
            <a:ext cx="1132224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6248" y="3429000"/>
            <a:ext cx="1309670" cy="982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5786" y="3500438"/>
            <a:ext cx="1209668" cy="95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CuadroTexto"/>
          <p:cNvSpPr txBox="1"/>
          <p:nvPr/>
        </p:nvSpPr>
        <p:spPr>
          <a:xfrm>
            <a:off x="642910" y="171448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Cita</a:t>
            </a:r>
            <a:endParaRPr lang="es-ES" dirty="0"/>
          </a:p>
        </p:txBody>
      </p:sp>
      <p:sp>
        <p:nvSpPr>
          <p:cNvPr id="11" name="10 Flecha derecha"/>
          <p:cNvSpPr/>
          <p:nvPr/>
        </p:nvSpPr>
        <p:spPr>
          <a:xfrm>
            <a:off x="2571736" y="642918"/>
            <a:ext cx="857256" cy="85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CuadroTexto"/>
          <p:cNvSpPr txBox="1"/>
          <p:nvPr/>
        </p:nvSpPr>
        <p:spPr>
          <a:xfrm>
            <a:off x="3857620" y="171448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Recepción</a:t>
            </a:r>
            <a:endParaRPr lang="es-ES" dirty="0"/>
          </a:p>
        </p:txBody>
      </p:sp>
      <p:sp>
        <p:nvSpPr>
          <p:cNvPr id="13" name="12 Flecha derecha"/>
          <p:cNvSpPr/>
          <p:nvPr/>
        </p:nvSpPr>
        <p:spPr>
          <a:xfrm>
            <a:off x="5572132" y="642918"/>
            <a:ext cx="857256" cy="85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CuadroTexto"/>
          <p:cNvSpPr txBox="1"/>
          <p:nvPr/>
        </p:nvSpPr>
        <p:spPr>
          <a:xfrm>
            <a:off x="7000892" y="1714488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Reparación</a:t>
            </a:r>
            <a:endParaRPr lang="es-ES" dirty="0"/>
          </a:p>
        </p:txBody>
      </p:sp>
      <p:sp>
        <p:nvSpPr>
          <p:cNvPr id="15" name="14 Flecha abajo"/>
          <p:cNvSpPr/>
          <p:nvPr/>
        </p:nvSpPr>
        <p:spPr>
          <a:xfrm>
            <a:off x="7286644" y="2357430"/>
            <a:ext cx="1000132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7143768" y="4429132"/>
            <a:ext cx="1357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Control de calidad</a:t>
            </a:r>
            <a:endParaRPr lang="es-ES" dirty="0"/>
          </a:p>
        </p:txBody>
      </p:sp>
      <p:sp>
        <p:nvSpPr>
          <p:cNvPr id="17" name="16 Flecha izquierda"/>
          <p:cNvSpPr/>
          <p:nvPr/>
        </p:nvSpPr>
        <p:spPr>
          <a:xfrm>
            <a:off x="6000760" y="3429000"/>
            <a:ext cx="857256" cy="92869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4286248" y="450057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Entrega</a:t>
            </a:r>
            <a:endParaRPr lang="es-ES" dirty="0"/>
          </a:p>
        </p:txBody>
      </p:sp>
      <p:sp>
        <p:nvSpPr>
          <p:cNvPr id="19" name="18 Flecha izquierda"/>
          <p:cNvSpPr/>
          <p:nvPr/>
        </p:nvSpPr>
        <p:spPr>
          <a:xfrm>
            <a:off x="2857488" y="3500438"/>
            <a:ext cx="857256" cy="92869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500034" y="4572008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Seguimiento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</TotalTime>
  <Words>88</Words>
  <Application>Microsoft Office PowerPoint</Application>
  <PresentationFormat>Presentación en pantalla (4:3)</PresentationFormat>
  <Paragraphs>34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Concurrencia</vt:lpstr>
      <vt:lpstr>Diapositiva 1</vt:lpstr>
      <vt:lpstr>Diapositiva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Carlos Guzmán</dc:creator>
  <cp:lastModifiedBy>Carlos Guzmán</cp:lastModifiedBy>
  <cp:revision>4</cp:revision>
  <dcterms:created xsi:type="dcterms:W3CDTF">2010-01-26T04:32:55Z</dcterms:created>
  <dcterms:modified xsi:type="dcterms:W3CDTF">2010-01-27T21:53:02Z</dcterms:modified>
</cp:coreProperties>
</file>