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2D53C8-8E33-4CA6-8BA5-A8255BAF4772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731BB4-9255-42E5-B5B9-CEBEFC729C8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Imagen 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8187492" cy="3219488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0"/>
            <a:ext cx="79303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Objetivos de cobranza 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 caja general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Guzmán</dc:creator>
  <cp:lastModifiedBy>Carlos Guzmán</cp:lastModifiedBy>
  <cp:revision>1</cp:revision>
  <dcterms:created xsi:type="dcterms:W3CDTF">2010-01-26T04:03:30Z</dcterms:created>
  <dcterms:modified xsi:type="dcterms:W3CDTF">2010-01-26T04:04:36Z</dcterms:modified>
</cp:coreProperties>
</file>