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12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E49E6C6-D2E8-4F4E-AE23-A7026824F905}" type="datetimeFigureOut">
              <a:rPr lang="es-ES" smtClean="0"/>
              <a:t>25/01/2010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ACDDB2F-7F65-4A65-A097-8F28AA47CD0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49E6C6-D2E8-4F4E-AE23-A7026824F905}" type="datetimeFigureOut">
              <a:rPr lang="es-ES" smtClean="0"/>
              <a:t>25/01/2010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CDDB2F-7F65-4A65-A097-8F28AA47CD0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49E6C6-D2E8-4F4E-AE23-A7026824F905}" type="datetimeFigureOut">
              <a:rPr lang="es-ES" smtClean="0"/>
              <a:t>25/01/2010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CDDB2F-7F65-4A65-A097-8F28AA47CD0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49E6C6-D2E8-4F4E-AE23-A7026824F905}" type="datetimeFigureOut">
              <a:rPr lang="es-ES" smtClean="0"/>
              <a:t>25/01/2010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CDDB2F-7F65-4A65-A097-8F28AA47CD07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49E6C6-D2E8-4F4E-AE23-A7026824F905}" type="datetimeFigureOut">
              <a:rPr lang="es-ES" smtClean="0"/>
              <a:t>25/01/2010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CDDB2F-7F65-4A65-A097-8F28AA47CD07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49E6C6-D2E8-4F4E-AE23-A7026824F905}" type="datetimeFigureOut">
              <a:rPr lang="es-ES" smtClean="0"/>
              <a:t>25/01/2010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CDDB2F-7F65-4A65-A097-8F28AA47CD07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49E6C6-D2E8-4F4E-AE23-A7026824F905}" type="datetimeFigureOut">
              <a:rPr lang="es-ES" smtClean="0"/>
              <a:t>25/01/2010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CDDB2F-7F65-4A65-A097-8F28AA47CD07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49E6C6-D2E8-4F4E-AE23-A7026824F905}" type="datetimeFigureOut">
              <a:rPr lang="es-ES" smtClean="0"/>
              <a:t>25/01/2010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CDDB2F-7F65-4A65-A097-8F28AA47CD07}" type="slidenum">
              <a:rPr lang="es-ES" smtClean="0"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49E6C6-D2E8-4F4E-AE23-A7026824F905}" type="datetimeFigureOut">
              <a:rPr lang="es-ES" smtClean="0"/>
              <a:t>25/01/2010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CDDB2F-7F65-4A65-A097-8F28AA47CD0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E49E6C6-D2E8-4F4E-AE23-A7026824F905}" type="datetimeFigureOut">
              <a:rPr lang="es-ES" smtClean="0"/>
              <a:t>25/01/2010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CDDB2F-7F65-4A65-A097-8F28AA47CD07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E49E6C6-D2E8-4F4E-AE23-A7026824F905}" type="datetimeFigureOut">
              <a:rPr lang="es-ES" smtClean="0"/>
              <a:t>25/01/2010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ACDDB2F-7F65-4A65-A097-8F28AA47CD07}" type="slidenum">
              <a:rPr lang="es-ES" smtClean="0"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E49E6C6-D2E8-4F4E-AE23-A7026824F905}" type="datetimeFigureOut">
              <a:rPr lang="es-ES" smtClean="0"/>
              <a:t>25/01/2010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ACDDB2F-7F65-4A65-A097-8F28AA47CD07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Imagen 8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2285992"/>
            <a:ext cx="7630318" cy="3000396"/>
          </a:xfrm>
          <a:prstGeom prst="rect">
            <a:avLst/>
          </a:prstGeom>
          <a:noFill/>
        </p:spPr>
      </p:pic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0" y="2667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857224" y="285728"/>
            <a:ext cx="720101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Objetivos de Servicio</a:t>
            </a:r>
            <a:endParaRPr lang="es-E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</TotalTime>
  <Words>3</Words>
  <Application>Microsoft Office PowerPoint</Application>
  <PresentationFormat>Presentación en pantalla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Concurrencia</vt:lpstr>
      <vt:lpstr>Diapositiva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Carlos Guzmán</dc:creator>
  <cp:lastModifiedBy>Carlos Guzmán</cp:lastModifiedBy>
  <cp:revision>1</cp:revision>
  <dcterms:created xsi:type="dcterms:W3CDTF">2010-01-26T04:02:03Z</dcterms:created>
  <dcterms:modified xsi:type="dcterms:W3CDTF">2010-01-26T04:03:14Z</dcterms:modified>
</cp:coreProperties>
</file>