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D8CA93-7E48-4F86-AED1-F5D586325558}" type="datetimeFigureOut">
              <a:rPr lang="es-ES" smtClean="0"/>
              <a:pPr/>
              <a:t>27/01/2010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48EE7B-F823-4018-AFC8-40D4F2A30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CA93-7E48-4F86-AED1-F5D586325558}" type="datetimeFigureOut">
              <a:rPr lang="es-ES" smtClean="0"/>
              <a:pPr/>
              <a:t>27/01/2010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8EE7B-F823-4018-AFC8-40D4F2A30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CA93-7E48-4F86-AED1-F5D586325558}" type="datetimeFigureOut">
              <a:rPr lang="es-ES" smtClean="0"/>
              <a:pPr/>
              <a:t>27/01/2010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8EE7B-F823-4018-AFC8-40D4F2A30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CA93-7E48-4F86-AED1-F5D586325558}" type="datetimeFigureOut">
              <a:rPr lang="es-ES" smtClean="0"/>
              <a:pPr/>
              <a:t>27/01/2010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8EE7B-F823-4018-AFC8-40D4F2A30FB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CA93-7E48-4F86-AED1-F5D586325558}" type="datetimeFigureOut">
              <a:rPr lang="es-ES" smtClean="0"/>
              <a:pPr/>
              <a:t>27/01/2010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8EE7B-F823-4018-AFC8-40D4F2A30FB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CA93-7E48-4F86-AED1-F5D586325558}" type="datetimeFigureOut">
              <a:rPr lang="es-ES" smtClean="0"/>
              <a:pPr/>
              <a:t>27/01/2010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8EE7B-F823-4018-AFC8-40D4F2A30FB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CA93-7E48-4F86-AED1-F5D586325558}" type="datetimeFigureOut">
              <a:rPr lang="es-ES" smtClean="0"/>
              <a:pPr/>
              <a:t>27/01/2010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8EE7B-F823-4018-AFC8-40D4F2A30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CA93-7E48-4F86-AED1-F5D586325558}" type="datetimeFigureOut">
              <a:rPr lang="es-ES" smtClean="0"/>
              <a:pPr/>
              <a:t>27/01/2010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8EE7B-F823-4018-AFC8-40D4F2A30FB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8CA93-7E48-4F86-AED1-F5D586325558}" type="datetimeFigureOut">
              <a:rPr lang="es-ES" smtClean="0"/>
              <a:pPr/>
              <a:t>27/01/2010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8EE7B-F823-4018-AFC8-40D4F2A30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D8CA93-7E48-4F86-AED1-F5D586325558}" type="datetimeFigureOut">
              <a:rPr lang="es-ES" smtClean="0"/>
              <a:pPr/>
              <a:t>27/01/2010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8EE7B-F823-4018-AFC8-40D4F2A30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D8CA93-7E48-4F86-AED1-F5D586325558}" type="datetimeFigureOut">
              <a:rPr lang="es-ES" smtClean="0"/>
              <a:pPr/>
              <a:t>27/01/2010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48EE7B-F823-4018-AFC8-40D4F2A30FB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D8CA93-7E48-4F86-AED1-F5D586325558}" type="datetimeFigureOut">
              <a:rPr lang="es-ES" smtClean="0"/>
              <a:pPr/>
              <a:t>27/01/2010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48EE7B-F823-4018-AFC8-40D4F2A30F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2910" y="2143116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 </a:t>
            </a:r>
            <a:endParaRPr lang="es-ES" dirty="0"/>
          </a:p>
          <a:p>
            <a:pPr lvl="0" algn="just"/>
            <a:r>
              <a:rPr lang="es-MX" dirty="0"/>
              <a:t>La compra, venta, consignación, exportación y distribución de automóviles así como la distribución de partes, refacciones y servicios para unidades Suzuki impulsados por fuerza motriz.</a:t>
            </a:r>
            <a:endParaRPr lang="es-ES" dirty="0"/>
          </a:p>
          <a:p>
            <a:pPr lvl="0" algn="just"/>
            <a:r>
              <a:rPr lang="es-MX" dirty="0"/>
              <a:t> </a:t>
            </a:r>
            <a:endParaRPr lang="es-ES" dirty="0"/>
          </a:p>
          <a:p>
            <a:pPr lvl="0" algn="just"/>
            <a:r>
              <a:rPr lang="es-MX" dirty="0"/>
              <a:t>La instalación, operación, administración de talleres para la reparación de vehículos automotrices SUZUKI impulsados por fuerza motriz.</a:t>
            </a:r>
            <a:endParaRPr lang="es-ES" dirty="0"/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57224" y="857232"/>
            <a:ext cx="7300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Concepto de negocio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71606" y="642918"/>
            <a:ext cx="7310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Cartera de productos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28662" y="2214554"/>
            <a:ext cx="6786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Swift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SX4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Gran vitara 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kisashi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riángulo isósceles"/>
          <p:cNvSpPr/>
          <p:nvPr/>
        </p:nvSpPr>
        <p:spPr>
          <a:xfrm rot="10800000">
            <a:off x="2643174" y="1857364"/>
            <a:ext cx="4429156" cy="4572032"/>
          </a:xfrm>
          <a:prstGeom prst="triangle">
            <a:avLst/>
          </a:prstGeom>
          <a:solidFill>
            <a:schemeClr val="bg2">
              <a:lumMod val="5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sp>
        <p:nvSpPr>
          <p:cNvPr id="6" name="4 Flecha en U"/>
          <p:cNvSpPr/>
          <p:nvPr/>
        </p:nvSpPr>
        <p:spPr>
          <a:xfrm rot="5400000">
            <a:off x="6286528" y="3500422"/>
            <a:ext cx="2643174" cy="2071702"/>
          </a:xfrm>
          <a:prstGeom prst="uturnArrow">
            <a:avLst/>
          </a:prstGeom>
          <a:solidFill>
            <a:schemeClr val="bg2">
              <a:lumMod val="5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5 Flecha en U"/>
          <p:cNvSpPr/>
          <p:nvPr/>
        </p:nvSpPr>
        <p:spPr>
          <a:xfrm rot="5400000" flipV="1">
            <a:off x="602453" y="3326581"/>
            <a:ext cx="2643174" cy="2133632"/>
          </a:xfrm>
          <a:prstGeom prst="uturnArrow">
            <a:avLst/>
          </a:prstGeom>
          <a:solidFill>
            <a:schemeClr val="bg2">
              <a:lumMod val="5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2143108" y="1643050"/>
            <a:ext cx="22621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SERVICIO</a:t>
            </a:r>
          </a:p>
          <a:p>
            <a:r>
              <a:rPr lang="es-MX" dirty="0" smtClean="0"/>
              <a:t>100% VTA TOTAL</a:t>
            </a:r>
          </a:p>
          <a:p>
            <a:r>
              <a:rPr lang="es-MX" dirty="0" smtClean="0"/>
              <a:t>20% COSTO</a:t>
            </a:r>
          </a:p>
          <a:p>
            <a:r>
              <a:rPr lang="es-MX" dirty="0" smtClean="0"/>
              <a:t>80% U.B.</a:t>
            </a:r>
          </a:p>
          <a:p>
            <a:r>
              <a:rPr lang="es-MX" dirty="0" smtClean="0"/>
              <a:t>50% GASTOS VARIOS</a:t>
            </a:r>
          </a:p>
          <a:p>
            <a:r>
              <a:rPr lang="es-MX" dirty="0" smtClean="0"/>
              <a:t>__________________</a:t>
            </a:r>
          </a:p>
          <a:p>
            <a:r>
              <a:rPr lang="es-MX" dirty="0" smtClean="0"/>
              <a:t>30% UTILIDAD NETA</a:t>
            </a:r>
            <a:endParaRPr lang="es-MX" dirty="0"/>
          </a:p>
        </p:txBody>
      </p:sp>
      <p:sp>
        <p:nvSpPr>
          <p:cNvPr id="9" name="7 CuadroTexto"/>
          <p:cNvSpPr txBox="1"/>
          <p:nvPr/>
        </p:nvSpPr>
        <p:spPr>
          <a:xfrm>
            <a:off x="4786314" y="1643050"/>
            <a:ext cx="22621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REFACCIONES</a:t>
            </a:r>
          </a:p>
          <a:p>
            <a:r>
              <a:rPr lang="es-MX" dirty="0" smtClean="0"/>
              <a:t>100% VTA TOTAL</a:t>
            </a:r>
          </a:p>
          <a:p>
            <a:r>
              <a:rPr lang="es-MX" dirty="0"/>
              <a:t>7</a:t>
            </a:r>
            <a:r>
              <a:rPr lang="es-MX" dirty="0" smtClean="0"/>
              <a:t>0% COSTO</a:t>
            </a:r>
          </a:p>
          <a:p>
            <a:r>
              <a:rPr lang="es-MX" dirty="0"/>
              <a:t>3</a:t>
            </a:r>
            <a:r>
              <a:rPr lang="es-MX" dirty="0" smtClean="0"/>
              <a:t>0% U.B.</a:t>
            </a:r>
          </a:p>
          <a:p>
            <a:r>
              <a:rPr lang="es-MX" dirty="0" smtClean="0"/>
              <a:t>17% GASTOS VARIOS</a:t>
            </a:r>
          </a:p>
          <a:p>
            <a:r>
              <a:rPr lang="es-MX" dirty="0" smtClean="0"/>
              <a:t>__________________</a:t>
            </a:r>
          </a:p>
          <a:p>
            <a:r>
              <a:rPr lang="es-MX" dirty="0" smtClean="0"/>
              <a:t>13% UTILIDAD NETA</a:t>
            </a:r>
            <a:endParaRPr lang="es-MX" dirty="0"/>
          </a:p>
        </p:txBody>
      </p:sp>
      <p:sp>
        <p:nvSpPr>
          <p:cNvPr id="10" name="8 CuadroTexto"/>
          <p:cNvSpPr txBox="1"/>
          <p:nvPr/>
        </p:nvSpPr>
        <p:spPr>
          <a:xfrm>
            <a:off x="3857620" y="3929066"/>
            <a:ext cx="22621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VENTAS</a:t>
            </a:r>
          </a:p>
          <a:p>
            <a:r>
              <a:rPr lang="es-MX" dirty="0" smtClean="0"/>
              <a:t>100% VTA TOTAL</a:t>
            </a:r>
          </a:p>
          <a:p>
            <a:r>
              <a:rPr lang="es-MX" dirty="0"/>
              <a:t>9</a:t>
            </a:r>
            <a:r>
              <a:rPr lang="es-MX" dirty="0" smtClean="0"/>
              <a:t>0% COSTO</a:t>
            </a:r>
          </a:p>
          <a:p>
            <a:r>
              <a:rPr lang="es-MX" dirty="0"/>
              <a:t>1</a:t>
            </a:r>
            <a:r>
              <a:rPr lang="es-MX" dirty="0" smtClean="0"/>
              <a:t>0% U.B.</a:t>
            </a:r>
          </a:p>
          <a:p>
            <a:r>
              <a:rPr lang="es-MX" dirty="0"/>
              <a:t>6</a:t>
            </a:r>
            <a:r>
              <a:rPr lang="es-MX" dirty="0" smtClean="0"/>
              <a:t>% GASTOS VARIOS</a:t>
            </a:r>
          </a:p>
          <a:p>
            <a:r>
              <a:rPr lang="es-MX" dirty="0" smtClean="0"/>
              <a:t>__________________</a:t>
            </a:r>
          </a:p>
          <a:p>
            <a:r>
              <a:rPr lang="es-MX" dirty="0"/>
              <a:t>4</a:t>
            </a:r>
            <a:r>
              <a:rPr lang="es-MX" dirty="0" smtClean="0"/>
              <a:t>% UTILIDAD NETA</a:t>
            </a:r>
            <a:endParaRPr lang="es-MX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43042" y="285728"/>
            <a:ext cx="5564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Estados y Flujos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</TotalTime>
  <Words>77</Words>
  <Application>Microsoft Office PowerPoint</Application>
  <PresentationFormat>Presentación en pantalla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Concurrencia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Guzmán</dc:creator>
  <cp:lastModifiedBy>Carlos Guzmán</cp:lastModifiedBy>
  <cp:revision>3</cp:revision>
  <dcterms:created xsi:type="dcterms:W3CDTF">2010-01-26T03:24:12Z</dcterms:created>
  <dcterms:modified xsi:type="dcterms:W3CDTF">2010-01-27T22:10:07Z</dcterms:modified>
</cp:coreProperties>
</file>