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DD4CF0-42AE-4E62-BBF9-74DE3187B02E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528D2B4-B950-41BC-8BB2-A976EBCCBB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D4CF0-42AE-4E62-BBF9-74DE3187B02E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28D2B4-B950-41BC-8BB2-A976EBCCBB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D4CF0-42AE-4E62-BBF9-74DE3187B02E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28D2B4-B950-41BC-8BB2-A976EBCCBB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D4CF0-42AE-4E62-BBF9-74DE3187B02E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28D2B4-B950-41BC-8BB2-A976EBCCBB90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D4CF0-42AE-4E62-BBF9-74DE3187B02E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28D2B4-B950-41BC-8BB2-A976EBCCBB90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D4CF0-42AE-4E62-BBF9-74DE3187B02E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28D2B4-B950-41BC-8BB2-A976EBCCBB90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D4CF0-42AE-4E62-BBF9-74DE3187B02E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28D2B4-B950-41BC-8BB2-A976EBCCBB9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D4CF0-42AE-4E62-BBF9-74DE3187B02E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28D2B4-B950-41BC-8BB2-A976EBCCBB90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DD4CF0-42AE-4E62-BBF9-74DE3187B02E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28D2B4-B950-41BC-8BB2-A976EBCCBB9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5DD4CF0-42AE-4E62-BBF9-74DE3187B02E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528D2B4-B950-41BC-8BB2-A976EBCCBB90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5DD4CF0-42AE-4E62-BBF9-74DE3187B02E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528D2B4-B950-41BC-8BB2-A976EBCCBB90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5DD4CF0-42AE-4E62-BBF9-74DE3187B02E}" type="datetimeFigureOut">
              <a:rPr lang="es-ES" smtClean="0"/>
              <a:t>25/01/2010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528D2B4-B950-41BC-8BB2-A976EBCCBB9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785918" y="500042"/>
            <a:ext cx="52691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s-ES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Metas y objetivos</a:t>
            </a:r>
            <a:endParaRPr lang="es-E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14282" y="1643050"/>
            <a:ext cx="2214546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OBJETIVOS DE VENTAS:</a:t>
            </a:r>
            <a:endParaRPr kumimoji="0" lang="es-E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23553" name="Imagen 8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3868" y="2085951"/>
            <a:ext cx="7852346" cy="2914686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2543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7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Concurrencia</vt:lpstr>
      <vt:lpstr>Diapositiva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Carlos Guzmán</dc:creator>
  <cp:lastModifiedBy>Carlos Guzmán</cp:lastModifiedBy>
  <cp:revision>1</cp:revision>
  <dcterms:created xsi:type="dcterms:W3CDTF">2010-01-26T03:58:32Z</dcterms:created>
  <dcterms:modified xsi:type="dcterms:W3CDTF">2010-01-26T03:59:15Z</dcterms:modified>
</cp:coreProperties>
</file>